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4"/>
    <p:sldMasterId id="2147484647" r:id="rId5"/>
  </p:sldMasterIdLst>
  <p:notesMasterIdLst>
    <p:notesMasterId r:id="rId9"/>
  </p:notesMasterIdLst>
  <p:handoutMasterIdLst>
    <p:handoutMasterId r:id="rId10"/>
  </p:handoutMasterIdLst>
  <p:sldIdLst>
    <p:sldId id="292" r:id="rId6"/>
    <p:sldId id="2147481870" r:id="rId7"/>
    <p:sldId id="214748186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heme" id="{20A0A4B9-7AA4-49AB-B297-64038B4B6804}">
          <p14:sldIdLst>
            <p14:sldId id="292"/>
            <p14:sldId id="2147481870"/>
            <p14:sldId id="214748186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E5E5E5"/>
    <a:srgbClr val="C8C8C8"/>
    <a:srgbClr val="FFFFFF"/>
    <a:srgbClr val="D8D8D8"/>
    <a:srgbClr val="C3C3C3"/>
    <a:srgbClr val="609447"/>
    <a:srgbClr val="ED7D31"/>
    <a:srgbClr val="262626"/>
    <a:srgbClr val="EB23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93457" autoAdjust="0"/>
  </p:normalViewPr>
  <p:slideViewPr>
    <p:cSldViewPr snapToGrid="0">
      <p:cViewPr varScale="1">
        <p:scale>
          <a:sx n="59" d="100"/>
          <a:sy n="59" d="100"/>
        </p:scale>
        <p:origin x="920" y="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56"/>
    </p:cViewPr>
  </p:sorterViewPr>
  <p:notesViewPr>
    <p:cSldViewPr snapToGrid="0">
      <p:cViewPr>
        <p:scale>
          <a:sx n="1" d="2"/>
          <a:sy n="1" d="2"/>
        </p:scale>
        <p:origin x="2708" y="-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1D8AD-86CB-48E4-99AA-87DA73A35571}" type="datetimeFigureOut">
              <a:rPr lang="en-US" smtClean="0"/>
              <a:t>1/13/2025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740BB2-F283-41C2-A9E8-F794C57FEDA5}" type="slidenum">
              <a:rPr lang="en-US" smtClean="0"/>
              <a:t>‹#›</a:t>
            </a:fld>
            <a:endParaRPr lang="en-US"/>
          </a:p>
        </p:txBody>
      </p:sp>
    </p:spTree>
    <p:extLst>
      <p:ext uri="{BB962C8B-B14F-4D97-AF65-F5344CB8AC3E}">
        <p14:creationId xmlns:p14="http://schemas.microsoft.com/office/powerpoint/2010/main" val="34920903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E47F25-5180-4B13-9733-43C775EEA7A7}" type="datetimeFigureOut">
              <a:rPr lang="en-US" smtClean="0"/>
              <a:t>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81A8A8-9481-4771-B0C8-F0134DA21A2E}" type="slidenum">
              <a:rPr lang="en-US" smtClean="0"/>
              <a:t>‹#›</a:t>
            </a:fld>
            <a:endParaRPr lang="en-US"/>
          </a:p>
        </p:txBody>
      </p:sp>
    </p:spTree>
    <p:extLst>
      <p:ext uri="{BB962C8B-B14F-4D97-AF65-F5344CB8AC3E}">
        <p14:creationId xmlns:p14="http://schemas.microsoft.com/office/powerpoint/2010/main" val="1905179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81A8A8-9481-4771-B0C8-F0134DA21A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3208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2179D4-6C9C-4B6D-9B17-DB2CBD7317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145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81A8A8-9481-4771-B0C8-F0134DA21A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6721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sonata-software.com/" TargetMode="External"/><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www.sonata-software.com/" TargetMode="External"/><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www.sonata-software.com/" TargetMode="External"/><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91BA8D7-3B87-E849-73D3-61E5972D5B35}"/>
              </a:ext>
            </a:extLst>
          </p:cNvPr>
          <p:cNvGrpSpPr/>
          <p:nvPr userDrawn="1"/>
        </p:nvGrpSpPr>
        <p:grpSpPr>
          <a:xfrm>
            <a:off x="2522433" y="945030"/>
            <a:ext cx="7147135" cy="527732"/>
            <a:chOff x="136853" y="3276761"/>
            <a:chExt cx="10464120" cy="772652"/>
          </a:xfrm>
        </p:grpSpPr>
        <p:sp>
          <p:nvSpPr>
            <p:cNvPr id="6" name="Oval 5">
              <a:extLst>
                <a:ext uri="{FF2B5EF4-FFF2-40B4-BE49-F238E27FC236}">
                  <a16:creationId xmlns:a16="http://schemas.microsoft.com/office/drawing/2014/main" id="{722ACE9A-2DF2-EE06-6472-1D1FD67ABA53}"/>
                </a:ext>
              </a:extLst>
            </p:cNvPr>
            <p:cNvSpPr/>
            <p:nvPr/>
          </p:nvSpPr>
          <p:spPr>
            <a:xfrm>
              <a:off x="2075595" y="3276762"/>
              <a:ext cx="772651" cy="772651"/>
            </a:xfrm>
            <a:prstGeom prst="ellipse">
              <a:avLst/>
            </a:prstGeom>
            <a:solidFill>
              <a:srgbClr val="FF0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Oval 6">
              <a:extLst>
                <a:ext uri="{FF2B5EF4-FFF2-40B4-BE49-F238E27FC236}">
                  <a16:creationId xmlns:a16="http://schemas.microsoft.com/office/drawing/2014/main" id="{B22C6682-6301-A046-A0A4-090DD9819C0C}"/>
                </a:ext>
              </a:extLst>
            </p:cNvPr>
            <p:cNvSpPr/>
            <p:nvPr/>
          </p:nvSpPr>
          <p:spPr>
            <a:xfrm>
              <a:off x="4014337" y="3276762"/>
              <a:ext cx="772651" cy="772651"/>
            </a:xfrm>
            <a:prstGeom prst="ellipse">
              <a:avLst/>
            </a:prstGeom>
            <a:solidFill>
              <a:srgbClr val="8E5D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Oval 8">
              <a:extLst>
                <a:ext uri="{FF2B5EF4-FFF2-40B4-BE49-F238E27FC236}">
                  <a16:creationId xmlns:a16="http://schemas.microsoft.com/office/drawing/2014/main" id="{81BDBE2E-6D05-D884-EA5A-6B9364004990}"/>
                </a:ext>
              </a:extLst>
            </p:cNvPr>
            <p:cNvSpPr/>
            <p:nvPr/>
          </p:nvSpPr>
          <p:spPr>
            <a:xfrm>
              <a:off x="1106224" y="3276762"/>
              <a:ext cx="772651" cy="772651"/>
            </a:xfrm>
            <a:prstGeom prst="ellipse">
              <a:avLst/>
            </a:prstGeom>
            <a:solidFill>
              <a:srgbClr val="FF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Oval 9">
              <a:extLst>
                <a:ext uri="{FF2B5EF4-FFF2-40B4-BE49-F238E27FC236}">
                  <a16:creationId xmlns:a16="http://schemas.microsoft.com/office/drawing/2014/main" id="{4845BCA5-AC57-0657-9DE1-A69C82FC713F}"/>
                </a:ext>
              </a:extLst>
            </p:cNvPr>
            <p:cNvSpPr/>
            <p:nvPr/>
          </p:nvSpPr>
          <p:spPr>
            <a:xfrm>
              <a:off x="4983708" y="3276762"/>
              <a:ext cx="772651" cy="772651"/>
            </a:xfrm>
            <a:prstGeom prst="ellipse">
              <a:avLst/>
            </a:prstGeom>
            <a:solidFill>
              <a:srgbClr val="00B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Oval 10">
              <a:extLst>
                <a:ext uri="{FF2B5EF4-FFF2-40B4-BE49-F238E27FC236}">
                  <a16:creationId xmlns:a16="http://schemas.microsoft.com/office/drawing/2014/main" id="{244ED752-5C01-CE6D-88BF-A8CB11B3919F}"/>
                </a:ext>
              </a:extLst>
            </p:cNvPr>
            <p:cNvSpPr/>
            <p:nvPr/>
          </p:nvSpPr>
          <p:spPr>
            <a:xfrm>
              <a:off x="5953081" y="3276761"/>
              <a:ext cx="772651" cy="772651"/>
            </a:xfrm>
            <a:prstGeom prst="ellipse">
              <a:avLst/>
            </a:prstGeom>
            <a:solidFill>
              <a:srgbClr val="009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Oval 11">
              <a:extLst>
                <a:ext uri="{FF2B5EF4-FFF2-40B4-BE49-F238E27FC236}">
                  <a16:creationId xmlns:a16="http://schemas.microsoft.com/office/drawing/2014/main" id="{9BEF2AF8-CF89-473F-11FB-59CCB71E512C}"/>
                </a:ext>
              </a:extLst>
            </p:cNvPr>
            <p:cNvSpPr/>
            <p:nvPr/>
          </p:nvSpPr>
          <p:spPr>
            <a:xfrm>
              <a:off x="136853" y="3276762"/>
              <a:ext cx="772651" cy="772651"/>
            </a:xfrm>
            <a:prstGeom prst="ellipse">
              <a:avLst/>
            </a:prstGeom>
            <a:solidFill>
              <a:srgbClr val="D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Oval 12">
              <a:extLst>
                <a:ext uri="{FF2B5EF4-FFF2-40B4-BE49-F238E27FC236}">
                  <a16:creationId xmlns:a16="http://schemas.microsoft.com/office/drawing/2014/main" id="{FB47A683-1C1A-FBC7-CB3D-F229570D1CED}"/>
                </a:ext>
              </a:extLst>
            </p:cNvPr>
            <p:cNvSpPr/>
            <p:nvPr/>
          </p:nvSpPr>
          <p:spPr>
            <a:xfrm>
              <a:off x="3044966" y="3276762"/>
              <a:ext cx="772651" cy="772651"/>
            </a:xfrm>
            <a:prstGeom prst="ellipse">
              <a:avLst/>
            </a:prstGeom>
            <a:solidFill>
              <a:srgbClr val="FF1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Oval 13">
              <a:extLst>
                <a:ext uri="{FF2B5EF4-FFF2-40B4-BE49-F238E27FC236}">
                  <a16:creationId xmlns:a16="http://schemas.microsoft.com/office/drawing/2014/main" id="{649538D0-4A23-1510-F497-6F857579EAF6}"/>
                </a:ext>
              </a:extLst>
            </p:cNvPr>
            <p:cNvSpPr/>
            <p:nvPr/>
          </p:nvSpPr>
          <p:spPr>
            <a:xfrm>
              <a:off x="7891821" y="3276762"/>
              <a:ext cx="772651" cy="772651"/>
            </a:xfrm>
            <a:prstGeom prst="ellipse">
              <a:avLst/>
            </a:prstGeom>
            <a:solidFill>
              <a:srgbClr val="9FC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Oval 14">
              <a:extLst>
                <a:ext uri="{FF2B5EF4-FFF2-40B4-BE49-F238E27FC236}">
                  <a16:creationId xmlns:a16="http://schemas.microsoft.com/office/drawing/2014/main" id="{29BCF3CB-4059-95F0-8E0E-CA62FC27AEC1}"/>
                </a:ext>
              </a:extLst>
            </p:cNvPr>
            <p:cNvSpPr/>
            <p:nvPr/>
          </p:nvSpPr>
          <p:spPr>
            <a:xfrm>
              <a:off x="8861194" y="3276761"/>
              <a:ext cx="772651" cy="772651"/>
            </a:xfrm>
            <a:prstGeom prst="ellipse">
              <a:avLst/>
            </a:prstGeom>
            <a:solidFill>
              <a:srgbClr val="FFE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Oval 15">
              <a:extLst>
                <a:ext uri="{FF2B5EF4-FFF2-40B4-BE49-F238E27FC236}">
                  <a16:creationId xmlns:a16="http://schemas.microsoft.com/office/drawing/2014/main" id="{FE9CA868-482B-F070-6A62-879EA1CEF851}"/>
                </a:ext>
              </a:extLst>
            </p:cNvPr>
            <p:cNvSpPr/>
            <p:nvPr/>
          </p:nvSpPr>
          <p:spPr>
            <a:xfrm>
              <a:off x="6924693" y="3276761"/>
              <a:ext cx="772651" cy="772651"/>
            </a:xfrm>
            <a:prstGeom prst="ellipse">
              <a:avLst/>
            </a:prstGeom>
            <a:solidFill>
              <a:srgbClr val="F3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Oval 16">
              <a:extLst>
                <a:ext uri="{FF2B5EF4-FFF2-40B4-BE49-F238E27FC236}">
                  <a16:creationId xmlns:a16="http://schemas.microsoft.com/office/drawing/2014/main" id="{2FD3F6D0-5BC5-C028-AD27-5863F38D1F78}"/>
                </a:ext>
              </a:extLst>
            </p:cNvPr>
            <p:cNvSpPr/>
            <p:nvPr/>
          </p:nvSpPr>
          <p:spPr>
            <a:xfrm>
              <a:off x="9828322" y="3276761"/>
              <a:ext cx="772651" cy="772651"/>
            </a:xfrm>
            <a:prstGeom prst="ellipse">
              <a:avLst/>
            </a:prstGeom>
            <a:solidFill>
              <a:srgbClr val="E5A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pic>
        <p:nvPicPr>
          <p:cNvPr id="3" name="Picture 2" descr="A picture containing nature, mountain, cloud, spring&#10;&#10;Description automatically generated">
            <a:extLst>
              <a:ext uri="{FF2B5EF4-FFF2-40B4-BE49-F238E27FC236}">
                <a16:creationId xmlns:a16="http://schemas.microsoft.com/office/drawing/2014/main" id="{6CBAEE28-8F9A-1213-08BB-CE04C786311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1111"/>
          <a:stretch/>
        </p:blipFill>
        <p:spPr>
          <a:xfrm>
            <a:off x="0" y="0"/>
            <a:ext cx="12192000" cy="6858000"/>
          </a:xfrm>
          <a:prstGeom prst="rect">
            <a:avLst/>
          </a:prstGeom>
        </p:spPr>
      </p:pic>
      <p:sp>
        <p:nvSpPr>
          <p:cNvPr id="2" name="Rectangle 1">
            <a:extLst>
              <a:ext uri="{FF2B5EF4-FFF2-40B4-BE49-F238E27FC236}">
                <a16:creationId xmlns:a16="http://schemas.microsoft.com/office/drawing/2014/main" id="{915E3A47-3FC8-9C64-E3EC-AC8E59A28CF9}"/>
              </a:ext>
            </a:extLst>
          </p:cNvPr>
          <p:cNvSpPr/>
          <p:nvPr userDrawn="1"/>
        </p:nvSpPr>
        <p:spPr>
          <a:xfrm>
            <a:off x="2481943" y="0"/>
            <a:ext cx="9710057" cy="6858000"/>
          </a:xfrm>
          <a:prstGeom prst="rect">
            <a:avLst/>
          </a:prstGeom>
          <a:gradFill>
            <a:gsLst>
              <a:gs pos="29000">
                <a:schemeClr val="tx1">
                  <a:alpha val="0"/>
                </a:schemeClr>
              </a:gs>
              <a:gs pos="100000">
                <a:schemeClr val="tx1">
                  <a:alpha val="52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3">
            <a:extLst>
              <a:ext uri="{FF2B5EF4-FFF2-40B4-BE49-F238E27FC236}">
                <a16:creationId xmlns:a16="http://schemas.microsoft.com/office/drawing/2014/main" id="{62B8A31D-87B1-4B30-B6E6-4A2EE3AAE719}"/>
              </a:ext>
            </a:extLst>
          </p:cNvPr>
          <p:cNvSpPr>
            <a:spLocks noGrp="1"/>
          </p:cNvSpPr>
          <p:nvPr>
            <p:ph type="title" hasCustomPrompt="1"/>
          </p:nvPr>
        </p:nvSpPr>
        <p:spPr>
          <a:xfrm>
            <a:off x="8013700" y="4768285"/>
            <a:ext cx="3712909" cy="1200329"/>
          </a:xfrm>
        </p:spPr>
        <p:txBody>
          <a:bodyPr wrap="square" anchor="ctr" anchorCtr="0">
            <a:noAutofit/>
          </a:bodyPr>
          <a:lstStyle>
            <a:lvl1pPr algn="r">
              <a:lnSpc>
                <a:spcPct val="100000"/>
              </a:lnSpc>
              <a:defRPr sz="3600" b="1">
                <a:solidFill>
                  <a:schemeClr val="bg1"/>
                </a:solidFill>
              </a:defRPr>
            </a:lvl1pPr>
          </a:lstStyle>
          <a:p>
            <a:r>
              <a:rPr lang="en-US"/>
              <a:t>CLICK TO EDIT HEADING STYLE</a:t>
            </a:r>
          </a:p>
        </p:txBody>
      </p:sp>
      <p:pic>
        <p:nvPicPr>
          <p:cNvPr id="21" name="Picture 20">
            <a:hlinkClick r:id="rId3"/>
            <a:extLst>
              <a:ext uri="{FF2B5EF4-FFF2-40B4-BE49-F238E27FC236}">
                <a16:creationId xmlns:a16="http://schemas.microsoft.com/office/drawing/2014/main" id="{1A9B5828-4EBF-40C9-9EDC-6E512E6E11C5}"/>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643192" y="293351"/>
            <a:ext cx="1064400" cy="792638"/>
          </a:xfrm>
          <a:prstGeom prst="rect">
            <a:avLst/>
          </a:prstGeom>
        </p:spPr>
      </p:pic>
      <p:sp>
        <p:nvSpPr>
          <p:cNvPr id="120" name="Text Placeholder 119">
            <a:extLst>
              <a:ext uri="{FF2B5EF4-FFF2-40B4-BE49-F238E27FC236}">
                <a16:creationId xmlns:a16="http://schemas.microsoft.com/office/drawing/2014/main" id="{578095C8-746C-4F14-B100-96B836278426}"/>
              </a:ext>
            </a:extLst>
          </p:cNvPr>
          <p:cNvSpPr>
            <a:spLocks noGrp="1"/>
          </p:cNvSpPr>
          <p:nvPr>
            <p:ph type="body" sz="quarter" idx="10"/>
          </p:nvPr>
        </p:nvSpPr>
        <p:spPr>
          <a:xfrm>
            <a:off x="8013700" y="4384885"/>
            <a:ext cx="3712908" cy="369332"/>
          </a:xfrm>
        </p:spPr>
        <p:txBody>
          <a:bodyPr wrap="square">
            <a:spAutoFit/>
          </a:bodyPr>
          <a:lstStyle>
            <a:lvl1pPr marL="0" indent="0" algn="r">
              <a:buNone/>
              <a:defRPr sz="20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19" name="Text Placeholder 119">
            <a:extLst>
              <a:ext uri="{FF2B5EF4-FFF2-40B4-BE49-F238E27FC236}">
                <a16:creationId xmlns:a16="http://schemas.microsoft.com/office/drawing/2014/main" id="{8C9BB031-F7E6-63C8-209C-DA89445A9672}"/>
              </a:ext>
            </a:extLst>
          </p:cNvPr>
          <p:cNvSpPr>
            <a:spLocks noGrp="1"/>
          </p:cNvSpPr>
          <p:nvPr>
            <p:ph type="body" sz="quarter" idx="12"/>
          </p:nvPr>
        </p:nvSpPr>
        <p:spPr>
          <a:xfrm>
            <a:off x="8013700" y="6052084"/>
            <a:ext cx="3712908" cy="313932"/>
          </a:xfrm>
        </p:spPr>
        <p:txBody>
          <a:bodyPr wrap="square">
            <a:spAutoFit/>
          </a:bodyPr>
          <a:lstStyle>
            <a:lvl1pPr marL="0" indent="0" algn="r">
              <a:buNone/>
              <a:defRPr sz="1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pic>
        <p:nvPicPr>
          <p:cNvPr id="8" name="Graphic 7">
            <a:extLst>
              <a:ext uri="{FF2B5EF4-FFF2-40B4-BE49-F238E27FC236}">
                <a16:creationId xmlns:a16="http://schemas.microsoft.com/office/drawing/2014/main" id="{B67577BD-50F3-B386-69C7-A9B14BB797E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3192" y="4451884"/>
            <a:ext cx="2466975" cy="1828800"/>
          </a:xfrm>
          <a:prstGeom prst="rect">
            <a:avLst/>
          </a:prstGeom>
        </p:spPr>
      </p:pic>
    </p:spTree>
    <p:extLst>
      <p:ext uri="{BB962C8B-B14F-4D97-AF65-F5344CB8AC3E}">
        <p14:creationId xmlns:p14="http://schemas.microsoft.com/office/powerpoint/2010/main" val="37379819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Slide">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nature, mountain, cloud, spring&#10;&#10;Description automatically generated">
            <a:extLst>
              <a:ext uri="{FF2B5EF4-FFF2-40B4-BE49-F238E27FC236}">
                <a16:creationId xmlns:a16="http://schemas.microsoft.com/office/drawing/2014/main" id="{8AB0E1E7-6A00-55FB-8F6E-128D52A263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1111"/>
          <a:stretch/>
        </p:blipFill>
        <p:spPr>
          <a:xfrm>
            <a:off x="0" y="0"/>
            <a:ext cx="12192000" cy="6858000"/>
          </a:xfrm>
          <a:prstGeom prst="rect">
            <a:avLst/>
          </a:prstGeom>
        </p:spPr>
      </p:pic>
      <p:pic>
        <p:nvPicPr>
          <p:cNvPr id="9" name="Picture 8">
            <a:hlinkClick r:id="rId3"/>
            <a:extLst>
              <a:ext uri="{FF2B5EF4-FFF2-40B4-BE49-F238E27FC236}">
                <a16:creationId xmlns:a16="http://schemas.microsoft.com/office/drawing/2014/main" id="{D4F60C40-A847-DF0B-DC0D-D1C16B2A0CA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643192" y="293350"/>
            <a:ext cx="1499098" cy="1116349"/>
          </a:xfrm>
          <a:prstGeom prst="rect">
            <a:avLst/>
          </a:prstGeom>
        </p:spPr>
      </p:pic>
      <p:pic>
        <p:nvPicPr>
          <p:cNvPr id="10" name="Graphic 9">
            <a:extLst>
              <a:ext uri="{FF2B5EF4-FFF2-40B4-BE49-F238E27FC236}">
                <a16:creationId xmlns:a16="http://schemas.microsoft.com/office/drawing/2014/main" id="{0099F5CC-B1C4-CD0F-E40F-3C8D1A0827B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3192" y="4451884"/>
            <a:ext cx="2466975" cy="1828800"/>
          </a:xfrm>
          <a:prstGeom prst="rect">
            <a:avLst/>
          </a:prstGeom>
        </p:spPr>
      </p:pic>
      <p:sp>
        <p:nvSpPr>
          <p:cNvPr id="11" name="TextBox 10">
            <a:extLst>
              <a:ext uri="{FF2B5EF4-FFF2-40B4-BE49-F238E27FC236}">
                <a16:creationId xmlns:a16="http://schemas.microsoft.com/office/drawing/2014/main" id="{0F752815-08EE-0F3C-630E-E78ECE9272F6}"/>
              </a:ext>
            </a:extLst>
          </p:cNvPr>
          <p:cNvSpPr txBox="1"/>
          <p:nvPr userDrawn="1"/>
        </p:nvSpPr>
        <p:spPr>
          <a:xfrm>
            <a:off x="8289172" y="5229935"/>
            <a:ext cx="3774495" cy="830997"/>
          </a:xfrm>
          <a:prstGeom prst="rect">
            <a:avLst/>
          </a:prstGeom>
          <a:noFill/>
        </p:spPr>
        <p:txBody>
          <a:bodyPr wrap="none" rtlCol="0">
            <a:spAutoFit/>
          </a:bodyPr>
          <a:lstStyle/>
          <a:p>
            <a:pPr algn="r"/>
            <a:r>
              <a:rPr lang="en-US" sz="4800" b="1">
                <a:solidFill>
                  <a:schemeClr val="bg1"/>
                </a:solidFill>
              </a:rPr>
              <a:t>THANK YOU</a:t>
            </a:r>
          </a:p>
        </p:txBody>
      </p:sp>
      <p:grpSp>
        <p:nvGrpSpPr>
          <p:cNvPr id="12" name="Graphic 12">
            <a:extLst>
              <a:ext uri="{FF2B5EF4-FFF2-40B4-BE49-F238E27FC236}">
                <a16:creationId xmlns:a16="http://schemas.microsoft.com/office/drawing/2014/main" id="{69782E2D-2A4A-2EB6-8417-92EEB7CE212F}"/>
              </a:ext>
            </a:extLst>
          </p:cNvPr>
          <p:cNvGrpSpPr/>
          <p:nvPr userDrawn="1"/>
        </p:nvGrpSpPr>
        <p:grpSpPr>
          <a:xfrm>
            <a:off x="10332142" y="6275122"/>
            <a:ext cx="274068" cy="274068"/>
            <a:chOff x="998382" y="3916021"/>
            <a:chExt cx="914400" cy="914400"/>
          </a:xfrm>
        </p:grpSpPr>
        <p:sp>
          <p:nvSpPr>
            <p:cNvPr id="14" name="Freeform: Shape 13">
              <a:extLst>
                <a:ext uri="{FF2B5EF4-FFF2-40B4-BE49-F238E27FC236}">
                  <a16:creationId xmlns:a16="http://schemas.microsoft.com/office/drawing/2014/main" id="{1C77FBEE-A488-34A3-530A-9B40D49AD0A2}"/>
                </a:ext>
              </a:extLst>
            </p:cNvPr>
            <p:cNvSpPr/>
            <p:nvPr/>
          </p:nvSpPr>
          <p:spPr>
            <a:xfrm>
              <a:off x="992259" y="3909898"/>
              <a:ext cx="922564" cy="922564"/>
            </a:xfrm>
            <a:custGeom>
              <a:avLst/>
              <a:gdLst>
                <a:gd name="connsiteX0" fmla="*/ 922123 w 922564"/>
                <a:gd name="connsiteY0" fmla="*/ 464123 h 922564"/>
                <a:gd name="connsiteX1" fmla="*/ 464123 w 922564"/>
                <a:gd name="connsiteY1" fmla="*/ 922123 h 922564"/>
                <a:gd name="connsiteX2" fmla="*/ 6123 w 922564"/>
                <a:gd name="connsiteY2" fmla="*/ 464123 h 922564"/>
                <a:gd name="connsiteX3" fmla="*/ 464123 w 922564"/>
                <a:gd name="connsiteY3" fmla="*/ 6123 h 922564"/>
                <a:gd name="connsiteX4" fmla="*/ 922123 w 922564"/>
                <a:gd name="connsiteY4" fmla="*/ 464123 h 922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64" h="922564">
                  <a:moveTo>
                    <a:pt x="922123" y="464123"/>
                  </a:moveTo>
                  <a:cubicBezTo>
                    <a:pt x="922123" y="717070"/>
                    <a:pt x="717070" y="922123"/>
                    <a:pt x="464123" y="922123"/>
                  </a:cubicBezTo>
                  <a:cubicBezTo>
                    <a:pt x="211177" y="922123"/>
                    <a:pt x="6123" y="717070"/>
                    <a:pt x="6123" y="464123"/>
                  </a:cubicBezTo>
                  <a:cubicBezTo>
                    <a:pt x="6123" y="211177"/>
                    <a:pt x="211177" y="6123"/>
                    <a:pt x="464123" y="6123"/>
                  </a:cubicBezTo>
                  <a:cubicBezTo>
                    <a:pt x="717070" y="6123"/>
                    <a:pt x="922123" y="211177"/>
                    <a:pt x="922123" y="464123"/>
                  </a:cubicBezTo>
                  <a:close/>
                </a:path>
              </a:pathLst>
            </a:custGeom>
            <a:solidFill>
              <a:schemeClr val="tx1">
                <a:lumMod val="50000"/>
                <a:lumOff val="5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6603F7F-6716-1032-CB82-354E715DA2F3}"/>
                </a:ext>
              </a:extLst>
            </p:cNvPr>
            <p:cNvSpPr/>
            <p:nvPr/>
          </p:nvSpPr>
          <p:spPr>
            <a:xfrm>
              <a:off x="1300967" y="4087577"/>
              <a:ext cx="285750" cy="604157"/>
            </a:xfrm>
            <a:custGeom>
              <a:avLst/>
              <a:gdLst>
                <a:gd name="connsiteX0" fmla="*/ 270556 w 285750"/>
                <a:gd name="connsiteY0" fmla="*/ 304373 h 604157"/>
                <a:gd name="connsiteX1" fmla="*/ 188832 w 285750"/>
                <a:gd name="connsiteY1" fmla="*/ 304373 h 604157"/>
                <a:gd name="connsiteX2" fmla="*/ 188832 w 285750"/>
                <a:gd name="connsiteY2" fmla="*/ 603773 h 604157"/>
                <a:gd name="connsiteX3" fmla="*/ 65012 w 285750"/>
                <a:gd name="connsiteY3" fmla="*/ 603773 h 604157"/>
                <a:gd name="connsiteX4" fmla="*/ 65012 w 285750"/>
                <a:gd name="connsiteY4" fmla="*/ 304373 h 604157"/>
                <a:gd name="connsiteX5" fmla="*/ 6123 w 285750"/>
                <a:gd name="connsiteY5" fmla="*/ 304373 h 604157"/>
                <a:gd name="connsiteX6" fmla="*/ 6123 w 285750"/>
                <a:gd name="connsiteY6" fmla="*/ 199151 h 604157"/>
                <a:gd name="connsiteX7" fmla="*/ 65012 w 285750"/>
                <a:gd name="connsiteY7" fmla="*/ 199151 h 604157"/>
                <a:gd name="connsiteX8" fmla="*/ 65012 w 285750"/>
                <a:gd name="connsiteY8" fmla="*/ 131061 h 604157"/>
                <a:gd name="connsiteX9" fmla="*/ 189934 w 285750"/>
                <a:gd name="connsiteY9" fmla="*/ 6123 h 604157"/>
                <a:gd name="connsiteX10" fmla="*/ 281652 w 285750"/>
                <a:gd name="connsiteY10" fmla="*/ 6507 h 604157"/>
                <a:gd name="connsiteX11" fmla="*/ 281652 w 285750"/>
                <a:gd name="connsiteY11" fmla="*/ 108642 h 604157"/>
                <a:gd name="connsiteX12" fmla="*/ 215104 w 285750"/>
                <a:gd name="connsiteY12" fmla="*/ 108642 h 604157"/>
                <a:gd name="connsiteX13" fmla="*/ 188840 w 285750"/>
                <a:gd name="connsiteY13" fmla="*/ 137323 h 604157"/>
                <a:gd name="connsiteX14" fmla="*/ 188840 w 285750"/>
                <a:gd name="connsiteY14" fmla="*/ 199249 h 604157"/>
                <a:gd name="connsiteX15" fmla="*/ 281374 w 285750"/>
                <a:gd name="connsiteY15" fmla="*/ 199249 h 604157"/>
                <a:gd name="connsiteX16" fmla="*/ 270556 w 285750"/>
                <a:gd name="connsiteY16" fmla="*/ 304373 h 60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50" h="604157">
                  <a:moveTo>
                    <a:pt x="270556" y="304373"/>
                  </a:moveTo>
                  <a:lnTo>
                    <a:pt x="188832" y="304373"/>
                  </a:lnTo>
                  <a:lnTo>
                    <a:pt x="188832" y="603773"/>
                  </a:lnTo>
                  <a:lnTo>
                    <a:pt x="65012" y="603773"/>
                  </a:lnTo>
                  <a:lnTo>
                    <a:pt x="65012" y="304373"/>
                  </a:lnTo>
                  <a:lnTo>
                    <a:pt x="6123" y="304373"/>
                  </a:lnTo>
                  <a:lnTo>
                    <a:pt x="6123" y="199151"/>
                  </a:lnTo>
                  <a:lnTo>
                    <a:pt x="65012" y="199151"/>
                  </a:lnTo>
                  <a:lnTo>
                    <a:pt x="65012" y="131061"/>
                  </a:lnTo>
                  <a:cubicBezTo>
                    <a:pt x="65012" y="82369"/>
                    <a:pt x="88142" y="6123"/>
                    <a:pt x="189934" y="6123"/>
                  </a:cubicBezTo>
                  <a:lnTo>
                    <a:pt x="281652" y="6507"/>
                  </a:lnTo>
                  <a:lnTo>
                    <a:pt x="281652" y="108642"/>
                  </a:lnTo>
                  <a:lnTo>
                    <a:pt x="215104" y="108642"/>
                  </a:lnTo>
                  <a:cubicBezTo>
                    <a:pt x="204189" y="108642"/>
                    <a:pt x="188840" y="114096"/>
                    <a:pt x="188840" y="137323"/>
                  </a:cubicBezTo>
                  <a:lnTo>
                    <a:pt x="188840" y="199249"/>
                  </a:lnTo>
                  <a:lnTo>
                    <a:pt x="281374" y="199249"/>
                  </a:lnTo>
                  <a:lnTo>
                    <a:pt x="270556" y="304373"/>
                  </a:lnTo>
                  <a:close/>
                </a:path>
              </a:pathLst>
            </a:custGeom>
            <a:solidFill>
              <a:srgbClr val="FFFFFF"/>
            </a:solidFill>
            <a:ln w="9525" cap="flat">
              <a:noFill/>
              <a:prstDash val="solid"/>
              <a:miter/>
            </a:ln>
          </p:spPr>
          <p:txBody>
            <a:bodyPr rtlCol="0" anchor="ctr"/>
            <a:lstStyle/>
            <a:p>
              <a:endParaRPr lang="en-US"/>
            </a:p>
          </p:txBody>
        </p:sp>
      </p:grpSp>
      <p:grpSp>
        <p:nvGrpSpPr>
          <p:cNvPr id="16" name="Graphic 18">
            <a:extLst>
              <a:ext uri="{FF2B5EF4-FFF2-40B4-BE49-F238E27FC236}">
                <a16:creationId xmlns:a16="http://schemas.microsoft.com/office/drawing/2014/main" id="{5D7EDEDE-3B64-D85B-6C3C-07D984A39D42}"/>
              </a:ext>
            </a:extLst>
          </p:cNvPr>
          <p:cNvGrpSpPr/>
          <p:nvPr userDrawn="1"/>
        </p:nvGrpSpPr>
        <p:grpSpPr>
          <a:xfrm>
            <a:off x="11650561" y="6275122"/>
            <a:ext cx="274068" cy="274068"/>
            <a:chOff x="6632773" y="3916021"/>
            <a:chExt cx="914400" cy="914400"/>
          </a:xfrm>
        </p:grpSpPr>
        <p:sp>
          <p:nvSpPr>
            <p:cNvPr id="17" name="Freeform: Shape 16">
              <a:extLst>
                <a:ext uri="{FF2B5EF4-FFF2-40B4-BE49-F238E27FC236}">
                  <a16:creationId xmlns:a16="http://schemas.microsoft.com/office/drawing/2014/main" id="{13365EB0-06C4-A000-3D3B-5A05A4073063}"/>
                </a:ext>
              </a:extLst>
            </p:cNvPr>
            <p:cNvSpPr/>
            <p:nvPr/>
          </p:nvSpPr>
          <p:spPr>
            <a:xfrm>
              <a:off x="6866544" y="4151022"/>
              <a:ext cx="436880" cy="436880"/>
            </a:xfrm>
            <a:custGeom>
              <a:avLst/>
              <a:gdLst>
                <a:gd name="connsiteX0" fmla="*/ 358099 w 436880"/>
                <a:gd name="connsiteY0" fmla="*/ 7620 h 436880"/>
                <a:gd name="connsiteX1" fmla="*/ 86299 w 436880"/>
                <a:gd name="connsiteY1" fmla="*/ 7620 h 436880"/>
                <a:gd name="connsiteX2" fmla="*/ 7620 w 436880"/>
                <a:gd name="connsiteY2" fmla="*/ 86299 h 436880"/>
                <a:gd name="connsiteX3" fmla="*/ 7620 w 436880"/>
                <a:gd name="connsiteY3" fmla="*/ 358099 h 436880"/>
                <a:gd name="connsiteX4" fmla="*/ 86299 w 436880"/>
                <a:gd name="connsiteY4" fmla="*/ 436789 h 436880"/>
                <a:gd name="connsiteX5" fmla="*/ 358099 w 436880"/>
                <a:gd name="connsiteY5" fmla="*/ 436789 h 436880"/>
                <a:gd name="connsiteX6" fmla="*/ 436789 w 436880"/>
                <a:gd name="connsiteY6" fmla="*/ 358099 h 436880"/>
                <a:gd name="connsiteX7" fmla="*/ 436789 w 436880"/>
                <a:gd name="connsiteY7" fmla="*/ 86299 h 436880"/>
                <a:gd name="connsiteX8" fmla="*/ 358099 w 436880"/>
                <a:gd name="connsiteY8" fmla="*/ 7620 h 436880"/>
                <a:gd name="connsiteX9" fmla="*/ 222199 w 436880"/>
                <a:gd name="connsiteY9" fmla="*/ 363484 h 436880"/>
                <a:gd name="connsiteX10" fmla="*/ 80924 w 436880"/>
                <a:gd name="connsiteY10" fmla="*/ 222199 h 436880"/>
                <a:gd name="connsiteX11" fmla="*/ 222199 w 436880"/>
                <a:gd name="connsiteY11" fmla="*/ 80924 h 436880"/>
                <a:gd name="connsiteX12" fmla="*/ 363484 w 436880"/>
                <a:gd name="connsiteY12" fmla="*/ 222199 h 436880"/>
                <a:gd name="connsiteX13" fmla="*/ 222199 w 436880"/>
                <a:gd name="connsiteY13" fmla="*/ 363484 h 436880"/>
                <a:gd name="connsiteX14" fmla="*/ 368026 w 436880"/>
                <a:gd name="connsiteY14" fmla="*/ 110134 h 436880"/>
                <a:gd name="connsiteX15" fmla="*/ 334589 w 436880"/>
                <a:gd name="connsiteY15" fmla="*/ 76708 h 436880"/>
                <a:gd name="connsiteX16" fmla="*/ 368026 w 436880"/>
                <a:gd name="connsiteY16" fmla="*/ 43282 h 436880"/>
                <a:gd name="connsiteX17" fmla="*/ 401452 w 436880"/>
                <a:gd name="connsiteY17" fmla="*/ 76708 h 436880"/>
                <a:gd name="connsiteX18" fmla="*/ 368026 w 436880"/>
                <a:gd name="connsiteY18" fmla="*/ 110134 h 43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6880" h="436880">
                  <a:moveTo>
                    <a:pt x="358099" y="7620"/>
                  </a:moveTo>
                  <a:lnTo>
                    <a:pt x="86299" y="7620"/>
                  </a:lnTo>
                  <a:cubicBezTo>
                    <a:pt x="42916" y="7620"/>
                    <a:pt x="7620" y="42916"/>
                    <a:pt x="7620" y="86299"/>
                  </a:cubicBezTo>
                  <a:lnTo>
                    <a:pt x="7620" y="358099"/>
                  </a:lnTo>
                  <a:cubicBezTo>
                    <a:pt x="7620" y="401483"/>
                    <a:pt x="42916" y="436789"/>
                    <a:pt x="86299" y="436789"/>
                  </a:cubicBezTo>
                  <a:lnTo>
                    <a:pt x="358099" y="436789"/>
                  </a:lnTo>
                  <a:cubicBezTo>
                    <a:pt x="401483" y="436789"/>
                    <a:pt x="436789" y="401493"/>
                    <a:pt x="436789" y="358099"/>
                  </a:cubicBezTo>
                  <a:lnTo>
                    <a:pt x="436789" y="86299"/>
                  </a:lnTo>
                  <a:cubicBezTo>
                    <a:pt x="436789" y="42916"/>
                    <a:pt x="401493" y="7620"/>
                    <a:pt x="358099" y="7620"/>
                  </a:cubicBezTo>
                  <a:close/>
                  <a:moveTo>
                    <a:pt x="222199" y="363484"/>
                  </a:moveTo>
                  <a:cubicBezTo>
                    <a:pt x="144302" y="363484"/>
                    <a:pt x="80924" y="300106"/>
                    <a:pt x="80924" y="222199"/>
                  </a:cubicBezTo>
                  <a:cubicBezTo>
                    <a:pt x="80924" y="144302"/>
                    <a:pt x="144302" y="80924"/>
                    <a:pt x="222199" y="80924"/>
                  </a:cubicBezTo>
                  <a:cubicBezTo>
                    <a:pt x="300106" y="80924"/>
                    <a:pt x="363484" y="144302"/>
                    <a:pt x="363484" y="222199"/>
                  </a:cubicBezTo>
                  <a:cubicBezTo>
                    <a:pt x="363484" y="300096"/>
                    <a:pt x="300096" y="363484"/>
                    <a:pt x="222199" y="363484"/>
                  </a:cubicBezTo>
                  <a:close/>
                  <a:moveTo>
                    <a:pt x="368026" y="110134"/>
                  </a:moveTo>
                  <a:cubicBezTo>
                    <a:pt x="349585" y="110134"/>
                    <a:pt x="334589" y="95138"/>
                    <a:pt x="334589" y="76708"/>
                  </a:cubicBezTo>
                  <a:cubicBezTo>
                    <a:pt x="334589" y="58278"/>
                    <a:pt x="349585" y="43282"/>
                    <a:pt x="368026" y="43282"/>
                  </a:cubicBezTo>
                  <a:cubicBezTo>
                    <a:pt x="386456" y="43282"/>
                    <a:pt x="401452" y="58278"/>
                    <a:pt x="401452" y="76708"/>
                  </a:cubicBezTo>
                  <a:cubicBezTo>
                    <a:pt x="401452" y="95138"/>
                    <a:pt x="386456" y="110134"/>
                    <a:pt x="368026" y="110134"/>
                  </a:cubicBezTo>
                  <a:close/>
                </a:path>
              </a:pathLst>
            </a:custGeom>
            <a:solidFill>
              <a:schemeClr val="tx1">
                <a:lumMod val="50000"/>
                <a:lumOff val="50000"/>
              </a:scheme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2771F54-A6A5-8E01-2692-484725787EA2}"/>
                </a:ext>
              </a:extLst>
            </p:cNvPr>
            <p:cNvSpPr/>
            <p:nvPr/>
          </p:nvSpPr>
          <p:spPr>
            <a:xfrm>
              <a:off x="6999539" y="4284026"/>
              <a:ext cx="172720" cy="172720"/>
            </a:xfrm>
            <a:custGeom>
              <a:avLst/>
              <a:gdLst>
                <a:gd name="connsiteX0" fmla="*/ 89205 w 172720"/>
                <a:gd name="connsiteY0" fmla="*/ 7620 h 172720"/>
                <a:gd name="connsiteX1" fmla="*/ 7620 w 172720"/>
                <a:gd name="connsiteY1" fmla="*/ 89184 h 172720"/>
                <a:gd name="connsiteX2" fmla="*/ 89205 w 172720"/>
                <a:gd name="connsiteY2" fmla="*/ 170779 h 172720"/>
                <a:gd name="connsiteX3" fmla="*/ 170779 w 172720"/>
                <a:gd name="connsiteY3" fmla="*/ 89184 h 172720"/>
                <a:gd name="connsiteX4" fmla="*/ 89205 w 172720"/>
                <a:gd name="connsiteY4" fmla="*/ 7620 h 172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 h="172720">
                  <a:moveTo>
                    <a:pt x="89205" y="7620"/>
                  </a:moveTo>
                  <a:cubicBezTo>
                    <a:pt x="44237" y="7620"/>
                    <a:pt x="7620" y="44216"/>
                    <a:pt x="7620" y="89184"/>
                  </a:cubicBezTo>
                  <a:cubicBezTo>
                    <a:pt x="7620" y="134173"/>
                    <a:pt x="44237" y="170779"/>
                    <a:pt x="89205" y="170779"/>
                  </a:cubicBezTo>
                  <a:cubicBezTo>
                    <a:pt x="134193" y="170779"/>
                    <a:pt x="170779" y="134173"/>
                    <a:pt x="170779" y="89184"/>
                  </a:cubicBezTo>
                  <a:cubicBezTo>
                    <a:pt x="170779" y="44226"/>
                    <a:pt x="134183" y="7620"/>
                    <a:pt x="89205" y="7620"/>
                  </a:cubicBezTo>
                  <a:close/>
                </a:path>
              </a:pathLst>
            </a:custGeom>
            <a:solidFill>
              <a:schemeClr val="tx1">
                <a:lumMod val="50000"/>
                <a:lumOff val="5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98F59DC-4A39-693C-DED5-49EA0276C849}"/>
                </a:ext>
              </a:extLst>
            </p:cNvPr>
            <p:cNvSpPr/>
            <p:nvPr/>
          </p:nvSpPr>
          <p:spPr>
            <a:xfrm>
              <a:off x="6625153" y="3908401"/>
              <a:ext cx="924560" cy="924560"/>
            </a:xfrm>
            <a:custGeom>
              <a:avLst/>
              <a:gdLst>
                <a:gd name="connsiteX0" fmla="*/ 463591 w 924560"/>
                <a:gd name="connsiteY0" fmla="*/ 7620 h 924560"/>
                <a:gd name="connsiteX1" fmla="*/ 7620 w 924560"/>
                <a:gd name="connsiteY1" fmla="*/ 463591 h 924560"/>
                <a:gd name="connsiteX2" fmla="*/ 463591 w 924560"/>
                <a:gd name="connsiteY2" fmla="*/ 919561 h 924560"/>
                <a:gd name="connsiteX3" fmla="*/ 919561 w 924560"/>
                <a:gd name="connsiteY3" fmla="*/ 463591 h 924560"/>
                <a:gd name="connsiteX4" fmla="*/ 463591 w 924560"/>
                <a:gd name="connsiteY4" fmla="*/ 7620 h 924560"/>
                <a:gd name="connsiteX5" fmla="*/ 737870 w 924560"/>
                <a:gd name="connsiteY5" fmla="*/ 600720 h 924560"/>
                <a:gd name="connsiteX6" fmla="*/ 599491 w 924560"/>
                <a:gd name="connsiteY6" fmla="*/ 739099 h 924560"/>
                <a:gd name="connsiteX7" fmla="*/ 327690 w 924560"/>
                <a:gd name="connsiteY7" fmla="*/ 739099 h 924560"/>
                <a:gd name="connsiteX8" fmla="*/ 189311 w 924560"/>
                <a:gd name="connsiteY8" fmla="*/ 600720 h 924560"/>
                <a:gd name="connsiteX9" fmla="*/ 189311 w 924560"/>
                <a:gd name="connsiteY9" fmla="*/ 328920 h 924560"/>
                <a:gd name="connsiteX10" fmla="*/ 327690 w 924560"/>
                <a:gd name="connsiteY10" fmla="*/ 190541 h 924560"/>
                <a:gd name="connsiteX11" fmla="*/ 599491 w 924560"/>
                <a:gd name="connsiteY11" fmla="*/ 190541 h 924560"/>
                <a:gd name="connsiteX12" fmla="*/ 737870 w 924560"/>
                <a:gd name="connsiteY12" fmla="*/ 328920 h 924560"/>
                <a:gd name="connsiteX13" fmla="*/ 737870 w 924560"/>
                <a:gd name="connsiteY13" fmla="*/ 600720 h 92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4560" h="924560">
                  <a:moveTo>
                    <a:pt x="463591" y="7620"/>
                  </a:moveTo>
                  <a:cubicBezTo>
                    <a:pt x="211775" y="7620"/>
                    <a:pt x="7620" y="211775"/>
                    <a:pt x="7620" y="463591"/>
                  </a:cubicBezTo>
                  <a:cubicBezTo>
                    <a:pt x="7620" y="715406"/>
                    <a:pt x="211775" y="919561"/>
                    <a:pt x="463591" y="919561"/>
                  </a:cubicBezTo>
                  <a:cubicBezTo>
                    <a:pt x="715406" y="919561"/>
                    <a:pt x="919561" y="715406"/>
                    <a:pt x="919561" y="463591"/>
                  </a:cubicBezTo>
                  <a:cubicBezTo>
                    <a:pt x="919561" y="211775"/>
                    <a:pt x="715406" y="7620"/>
                    <a:pt x="463591" y="7620"/>
                  </a:cubicBezTo>
                  <a:close/>
                  <a:moveTo>
                    <a:pt x="737870" y="600720"/>
                  </a:moveTo>
                  <a:cubicBezTo>
                    <a:pt x="737870" y="677032"/>
                    <a:pt x="675803" y="739099"/>
                    <a:pt x="599491" y="739099"/>
                  </a:cubicBezTo>
                  <a:lnTo>
                    <a:pt x="327690" y="739099"/>
                  </a:lnTo>
                  <a:cubicBezTo>
                    <a:pt x="251389" y="739099"/>
                    <a:pt x="189311" y="677032"/>
                    <a:pt x="189311" y="600720"/>
                  </a:cubicBezTo>
                  <a:lnTo>
                    <a:pt x="189311" y="328920"/>
                  </a:lnTo>
                  <a:cubicBezTo>
                    <a:pt x="189311" y="252618"/>
                    <a:pt x="251389" y="190541"/>
                    <a:pt x="327690" y="190541"/>
                  </a:cubicBezTo>
                  <a:lnTo>
                    <a:pt x="599491" y="190541"/>
                  </a:lnTo>
                  <a:cubicBezTo>
                    <a:pt x="675803" y="190541"/>
                    <a:pt x="737870" y="252618"/>
                    <a:pt x="737870" y="328920"/>
                  </a:cubicBezTo>
                  <a:lnTo>
                    <a:pt x="737870" y="600720"/>
                  </a:lnTo>
                  <a:close/>
                </a:path>
              </a:pathLst>
            </a:custGeom>
            <a:solidFill>
              <a:schemeClr val="tx1">
                <a:lumMod val="50000"/>
                <a:lumOff val="50000"/>
              </a:schemeClr>
            </a:solidFill>
            <a:ln w="9525" cap="flat">
              <a:noFill/>
              <a:prstDash val="solid"/>
              <a:miter/>
            </a:ln>
          </p:spPr>
          <p:txBody>
            <a:bodyPr rtlCol="0" anchor="ctr"/>
            <a:lstStyle/>
            <a:p>
              <a:endParaRPr lang="en-US"/>
            </a:p>
          </p:txBody>
        </p:sp>
      </p:grpSp>
      <p:grpSp>
        <p:nvGrpSpPr>
          <p:cNvPr id="22" name="Graphic 22">
            <a:extLst>
              <a:ext uri="{FF2B5EF4-FFF2-40B4-BE49-F238E27FC236}">
                <a16:creationId xmlns:a16="http://schemas.microsoft.com/office/drawing/2014/main" id="{A4E2B37E-4230-AEA5-66E4-774D72463D29}"/>
              </a:ext>
            </a:extLst>
          </p:cNvPr>
          <p:cNvGrpSpPr/>
          <p:nvPr userDrawn="1"/>
        </p:nvGrpSpPr>
        <p:grpSpPr>
          <a:xfrm>
            <a:off x="10771615" y="6275122"/>
            <a:ext cx="274068" cy="274068"/>
            <a:chOff x="2876512" y="5309096"/>
            <a:chExt cx="914400" cy="914400"/>
          </a:xfrm>
        </p:grpSpPr>
        <p:sp>
          <p:nvSpPr>
            <p:cNvPr id="23" name="Freeform: Shape 22">
              <a:extLst>
                <a:ext uri="{FF2B5EF4-FFF2-40B4-BE49-F238E27FC236}">
                  <a16:creationId xmlns:a16="http://schemas.microsoft.com/office/drawing/2014/main" id="{7B1F97FB-2673-B9E3-FF86-81BDFA71BB65}"/>
                </a:ext>
              </a:extLst>
            </p:cNvPr>
            <p:cNvSpPr/>
            <p:nvPr/>
          </p:nvSpPr>
          <p:spPr>
            <a:xfrm>
              <a:off x="2870389" y="5302965"/>
              <a:ext cx="922564" cy="922564"/>
            </a:xfrm>
            <a:custGeom>
              <a:avLst/>
              <a:gdLst>
                <a:gd name="connsiteX0" fmla="*/ 922123 w 922564"/>
                <a:gd name="connsiteY0" fmla="*/ 464123 h 922564"/>
                <a:gd name="connsiteX1" fmla="*/ 464123 w 922564"/>
                <a:gd name="connsiteY1" fmla="*/ 922123 h 922564"/>
                <a:gd name="connsiteX2" fmla="*/ 6123 w 922564"/>
                <a:gd name="connsiteY2" fmla="*/ 464123 h 922564"/>
                <a:gd name="connsiteX3" fmla="*/ 464123 w 922564"/>
                <a:gd name="connsiteY3" fmla="*/ 6123 h 922564"/>
                <a:gd name="connsiteX4" fmla="*/ 922123 w 922564"/>
                <a:gd name="connsiteY4" fmla="*/ 464123 h 922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64" h="922564">
                  <a:moveTo>
                    <a:pt x="922123" y="464123"/>
                  </a:moveTo>
                  <a:cubicBezTo>
                    <a:pt x="922123" y="717070"/>
                    <a:pt x="717070" y="922123"/>
                    <a:pt x="464123" y="922123"/>
                  </a:cubicBezTo>
                  <a:cubicBezTo>
                    <a:pt x="211177" y="922123"/>
                    <a:pt x="6123" y="717070"/>
                    <a:pt x="6123" y="464123"/>
                  </a:cubicBezTo>
                  <a:cubicBezTo>
                    <a:pt x="6123" y="211177"/>
                    <a:pt x="211177" y="6123"/>
                    <a:pt x="464123" y="6123"/>
                  </a:cubicBezTo>
                  <a:cubicBezTo>
                    <a:pt x="717070" y="6123"/>
                    <a:pt x="922123" y="211177"/>
                    <a:pt x="922123" y="464123"/>
                  </a:cubicBezTo>
                  <a:close/>
                </a:path>
              </a:pathLst>
            </a:custGeom>
            <a:solidFill>
              <a:schemeClr val="tx1">
                <a:lumMod val="50000"/>
                <a:lumOff val="50000"/>
              </a:scheme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0D96D95-4DBC-EE3A-9345-37DAF37D0B87}"/>
                </a:ext>
              </a:extLst>
            </p:cNvPr>
            <p:cNvSpPr/>
            <p:nvPr/>
          </p:nvSpPr>
          <p:spPr>
            <a:xfrm>
              <a:off x="3091380" y="5498663"/>
              <a:ext cx="522514" cy="498021"/>
            </a:xfrm>
            <a:custGeom>
              <a:avLst/>
              <a:gdLst>
                <a:gd name="connsiteX0" fmla="*/ 516783 w 522514"/>
                <a:gd name="connsiteY0" fmla="*/ 305279 h 498021"/>
                <a:gd name="connsiteX1" fmla="*/ 516783 w 522514"/>
                <a:gd name="connsiteY1" fmla="*/ 494103 h 498021"/>
                <a:gd name="connsiteX2" fmla="*/ 407308 w 522514"/>
                <a:gd name="connsiteY2" fmla="*/ 494103 h 498021"/>
                <a:gd name="connsiteX3" fmla="*/ 407308 w 522514"/>
                <a:gd name="connsiteY3" fmla="*/ 317934 h 498021"/>
                <a:gd name="connsiteX4" fmla="*/ 351864 w 522514"/>
                <a:gd name="connsiteY4" fmla="*/ 243492 h 498021"/>
                <a:gd name="connsiteX5" fmla="*/ 295710 w 522514"/>
                <a:gd name="connsiteY5" fmla="*/ 283521 h 498021"/>
                <a:gd name="connsiteX6" fmla="*/ 292086 w 522514"/>
                <a:gd name="connsiteY6" fmla="*/ 310202 h 498021"/>
                <a:gd name="connsiteX7" fmla="*/ 292086 w 522514"/>
                <a:gd name="connsiteY7" fmla="*/ 494094 h 498021"/>
                <a:gd name="connsiteX8" fmla="*/ 182602 w 522514"/>
                <a:gd name="connsiteY8" fmla="*/ 494094 h 498021"/>
                <a:gd name="connsiteX9" fmla="*/ 182602 w 522514"/>
                <a:gd name="connsiteY9" fmla="*/ 164837 h 498021"/>
                <a:gd name="connsiteX10" fmla="*/ 292094 w 522514"/>
                <a:gd name="connsiteY10" fmla="*/ 164837 h 498021"/>
                <a:gd name="connsiteX11" fmla="*/ 292094 w 522514"/>
                <a:gd name="connsiteY11" fmla="*/ 211496 h 498021"/>
                <a:gd name="connsiteX12" fmla="*/ 291367 w 522514"/>
                <a:gd name="connsiteY12" fmla="*/ 212574 h 498021"/>
                <a:gd name="connsiteX13" fmla="*/ 292094 w 522514"/>
                <a:gd name="connsiteY13" fmla="*/ 212574 h 498021"/>
                <a:gd name="connsiteX14" fmla="*/ 292094 w 522514"/>
                <a:gd name="connsiteY14" fmla="*/ 211496 h 498021"/>
                <a:gd name="connsiteX15" fmla="*/ 390759 w 522514"/>
                <a:gd name="connsiteY15" fmla="*/ 157105 h 498021"/>
                <a:gd name="connsiteX16" fmla="*/ 516783 w 522514"/>
                <a:gd name="connsiteY16" fmla="*/ 305279 h 498021"/>
                <a:gd name="connsiteX17" fmla="*/ 516783 w 522514"/>
                <a:gd name="connsiteY17" fmla="*/ 305279 h 498021"/>
                <a:gd name="connsiteX18" fmla="*/ 68074 w 522514"/>
                <a:gd name="connsiteY18" fmla="*/ 6123 h 498021"/>
                <a:gd name="connsiteX19" fmla="*/ 6123 w 522514"/>
                <a:gd name="connsiteY19" fmla="*/ 63004 h 498021"/>
                <a:gd name="connsiteX20" fmla="*/ 66637 w 522514"/>
                <a:gd name="connsiteY20" fmla="*/ 119909 h 498021"/>
                <a:gd name="connsiteX21" fmla="*/ 67347 w 522514"/>
                <a:gd name="connsiteY21" fmla="*/ 119909 h 498021"/>
                <a:gd name="connsiteX22" fmla="*/ 129273 w 522514"/>
                <a:gd name="connsiteY22" fmla="*/ 63004 h 498021"/>
                <a:gd name="connsiteX23" fmla="*/ 68074 w 522514"/>
                <a:gd name="connsiteY23" fmla="*/ 6123 h 498021"/>
                <a:gd name="connsiteX24" fmla="*/ 68074 w 522514"/>
                <a:gd name="connsiteY24" fmla="*/ 6123 h 498021"/>
                <a:gd name="connsiteX25" fmla="*/ 12630 w 522514"/>
                <a:gd name="connsiteY25" fmla="*/ 494103 h 498021"/>
                <a:gd name="connsiteX26" fmla="*/ 122072 w 522514"/>
                <a:gd name="connsiteY26" fmla="*/ 494103 h 498021"/>
                <a:gd name="connsiteX27" fmla="*/ 122072 w 522514"/>
                <a:gd name="connsiteY27" fmla="*/ 164837 h 498021"/>
                <a:gd name="connsiteX28" fmla="*/ 12630 w 522514"/>
                <a:gd name="connsiteY28" fmla="*/ 164837 h 498021"/>
                <a:gd name="connsiteX29" fmla="*/ 12630 w 522514"/>
                <a:gd name="connsiteY29" fmla="*/ 494103 h 49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2514" h="498021">
                  <a:moveTo>
                    <a:pt x="516783" y="305279"/>
                  </a:moveTo>
                  <a:lnTo>
                    <a:pt x="516783" y="494103"/>
                  </a:lnTo>
                  <a:lnTo>
                    <a:pt x="407308" y="494103"/>
                  </a:lnTo>
                  <a:lnTo>
                    <a:pt x="407308" y="317934"/>
                  </a:lnTo>
                  <a:cubicBezTo>
                    <a:pt x="407308" y="273700"/>
                    <a:pt x="391502" y="243492"/>
                    <a:pt x="351864" y="243492"/>
                  </a:cubicBezTo>
                  <a:cubicBezTo>
                    <a:pt x="321616" y="243492"/>
                    <a:pt x="303646" y="263829"/>
                    <a:pt x="295710" y="283521"/>
                  </a:cubicBezTo>
                  <a:cubicBezTo>
                    <a:pt x="292828" y="290559"/>
                    <a:pt x="292086" y="300331"/>
                    <a:pt x="292086" y="310202"/>
                  </a:cubicBezTo>
                  <a:lnTo>
                    <a:pt x="292086" y="494094"/>
                  </a:lnTo>
                  <a:lnTo>
                    <a:pt x="182602" y="494094"/>
                  </a:lnTo>
                  <a:cubicBezTo>
                    <a:pt x="182602" y="494094"/>
                    <a:pt x="184072" y="195722"/>
                    <a:pt x="182602" y="164837"/>
                  </a:cubicBezTo>
                  <a:lnTo>
                    <a:pt x="292094" y="164837"/>
                  </a:lnTo>
                  <a:lnTo>
                    <a:pt x="292094" y="211496"/>
                  </a:lnTo>
                  <a:cubicBezTo>
                    <a:pt x="291873" y="211863"/>
                    <a:pt x="291563" y="212222"/>
                    <a:pt x="291367" y="212574"/>
                  </a:cubicBezTo>
                  <a:lnTo>
                    <a:pt x="292094" y="212574"/>
                  </a:lnTo>
                  <a:lnTo>
                    <a:pt x="292094" y="211496"/>
                  </a:lnTo>
                  <a:cubicBezTo>
                    <a:pt x="306642" y="189109"/>
                    <a:pt x="332589" y="157105"/>
                    <a:pt x="390759" y="157105"/>
                  </a:cubicBezTo>
                  <a:cubicBezTo>
                    <a:pt x="462784" y="157105"/>
                    <a:pt x="516783" y="204164"/>
                    <a:pt x="516783" y="305279"/>
                  </a:cubicBezTo>
                  <a:lnTo>
                    <a:pt x="516783" y="305279"/>
                  </a:lnTo>
                  <a:close/>
                  <a:moveTo>
                    <a:pt x="68074" y="6123"/>
                  </a:moveTo>
                  <a:cubicBezTo>
                    <a:pt x="30624" y="6123"/>
                    <a:pt x="6123" y="30706"/>
                    <a:pt x="6123" y="63004"/>
                  </a:cubicBezTo>
                  <a:cubicBezTo>
                    <a:pt x="6123" y="94616"/>
                    <a:pt x="29914" y="119909"/>
                    <a:pt x="66637" y="119909"/>
                  </a:cubicBezTo>
                  <a:lnTo>
                    <a:pt x="67347" y="119909"/>
                  </a:lnTo>
                  <a:cubicBezTo>
                    <a:pt x="105532" y="119909"/>
                    <a:pt x="129273" y="94616"/>
                    <a:pt x="129273" y="63004"/>
                  </a:cubicBezTo>
                  <a:cubicBezTo>
                    <a:pt x="128547" y="30706"/>
                    <a:pt x="105532" y="6123"/>
                    <a:pt x="68074" y="6123"/>
                  </a:cubicBezTo>
                  <a:lnTo>
                    <a:pt x="68074" y="6123"/>
                  </a:lnTo>
                  <a:close/>
                  <a:moveTo>
                    <a:pt x="12630" y="494103"/>
                  </a:moveTo>
                  <a:lnTo>
                    <a:pt x="122072" y="494103"/>
                  </a:lnTo>
                  <a:lnTo>
                    <a:pt x="122072" y="164837"/>
                  </a:lnTo>
                  <a:lnTo>
                    <a:pt x="12630" y="164837"/>
                  </a:lnTo>
                  <a:lnTo>
                    <a:pt x="12630" y="494103"/>
                  </a:lnTo>
                  <a:close/>
                </a:path>
              </a:pathLst>
            </a:custGeom>
            <a:solidFill>
              <a:srgbClr val="F1F2F2"/>
            </a:solidFill>
            <a:ln w="9525" cap="flat">
              <a:noFill/>
              <a:prstDash val="solid"/>
              <a:miter/>
            </a:ln>
          </p:spPr>
          <p:txBody>
            <a:bodyPr rtlCol="0" anchor="ctr"/>
            <a:lstStyle/>
            <a:p>
              <a:endParaRPr lang="en-US"/>
            </a:p>
          </p:txBody>
        </p:sp>
      </p:grpSp>
      <p:grpSp>
        <p:nvGrpSpPr>
          <p:cNvPr id="46" name="Graphic 32">
            <a:extLst>
              <a:ext uri="{FF2B5EF4-FFF2-40B4-BE49-F238E27FC236}">
                <a16:creationId xmlns:a16="http://schemas.microsoft.com/office/drawing/2014/main" id="{B52C772C-F5F2-1FAB-5016-62A192EE84D2}"/>
              </a:ext>
            </a:extLst>
          </p:cNvPr>
          <p:cNvGrpSpPr/>
          <p:nvPr userDrawn="1"/>
        </p:nvGrpSpPr>
        <p:grpSpPr>
          <a:xfrm>
            <a:off x="11211088" y="6275122"/>
            <a:ext cx="274068" cy="274068"/>
            <a:chOff x="4754642" y="1129869"/>
            <a:chExt cx="914400" cy="914400"/>
          </a:xfrm>
        </p:grpSpPr>
        <p:sp>
          <p:nvSpPr>
            <p:cNvPr id="47" name="Freeform: Shape 46">
              <a:extLst>
                <a:ext uri="{FF2B5EF4-FFF2-40B4-BE49-F238E27FC236}">
                  <a16:creationId xmlns:a16="http://schemas.microsoft.com/office/drawing/2014/main" id="{9B0079D8-9962-7E27-0706-7DC964D2D239}"/>
                </a:ext>
              </a:extLst>
            </p:cNvPr>
            <p:cNvSpPr/>
            <p:nvPr/>
          </p:nvSpPr>
          <p:spPr>
            <a:xfrm>
              <a:off x="4748527" y="1123746"/>
              <a:ext cx="922564" cy="922564"/>
            </a:xfrm>
            <a:custGeom>
              <a:avLst/>
              <a:gdLst>
                <a:gd name="connsiteX0" fmla="*/ 922123 w 922564"/>
                <a:gd name="connsiteY0" fmla="*/ 464123 h 922564"/>
                <a:gd name="connsiteX1" fmla="*/ 464123 w 922564"/>
                <a:gd name="connsiteY1" fmla="*/ 922123 h 922564"/>
                <a:gd name="connsiteX2" fmla="*/ 6123 w 922564"/>
                <a:gd name="connsiteY2" fmla="*/ 464123 h 922564"/>
                <a:gd name="connsiteX3" fmla="*/ 464123 w 922564"/>
                <a:gd name="connsiteY3" fmla="*/ 6123 h 922564"/>
                <a:gd name="connsiteX4" fmla="*/ 922123 w 922564"/>
                <a:gd name="connsiteY4" fmla="*/ 464123 h 922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64" h="922564">
                  <a:moveTo>
                    <a:pt x="922123" y="464123"/>
                  </a:moveTo>
                  <a:cubicBezTo>
                    <a:pt x="922123" y="717070"/>
                    <a:pt x="717070" y="922123"/>
                    <a:pt x="464123" y="922123"/>
                  </a:cubicBezTo>
                  <a:cubicBezTo>
                    <a:pt x="211177" y="922123"/>
                    <a:pt x="6123" y="717070"/>
                    <a:pt x="6123" y="464123"/>
                  </a:cubicBezTo>
                  <a:cubicBezTo>
                    <a:pt x="6123" y="211177"/>
                    <a:pt x="211177" y="6123"/>
                    <a:pt x="464123" y="6123"/>
                  </a:cubicBezTo>
                  <a:cubicBezTo>
                    <a:pt x="717070" y="6123"/>
                    <a:pt x="922123" y="211177"/>
                    <a:pt x="922123" y="464123"/>
                  </a:cubicBezTo>
                  <a:close/>
                </a:path>
              </a:pathLst>
            </a:custGeom>
            <a:solidFill>
              <a:schemeClr val="tx1">
                <a:lumMod val="50000"/>
                <a:lumOff val="50000"/>
              </a:scheme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917404C-82D2-5783-1D80-EE6AF76C85BD}"/>
                </a:ext>
              </a:extLst>
            </p:cNvPr>
            <p:cNvSpPr/>
            <p:nvPr/>
          </p:nvSpPr>
          <p:spPr>
            <a:xfrm>
              <a:off x="4953467" y="1401560"/>
              <a:ext cx="538843" cy="440871"/>
            </a:xfrm>
            <a:custGeom>
              <a:avLst/>
              <a:gdLst>
                <a:gd name="connsiteX0" fmla="*/ 539725 w 538842"/>
                <a:gd name="connsiteY0" fmla="*/ 57460 h 440871"/>
                <a:gd name="connsiteX1" fmla="*/ 476843 w 538842"/>
                <a:gd name="connsiteY1" fmla="*/ 74679 h 440871"/>
                <a:gd name="connsiteX2" fmla="*/ 524988 w 538842"/>
                <a:gd name="connsiteY2" fmla="*/ 14124 h 440871"/>
                <a:gd name="connsiteX3" fmla="*/ 455469 w 538842"/>
                <a:gd name="connsiteY3" fmla="*/ 40683 h 440871"/>
                <a:gd name="connsiteX4" fmla="*/ 375541 w 538842"/>
                <a:gd name="connsiteY4" fmla="*/ 6123 h 440871"/>
                <a:gd name="connsiteX5" fmla="*/ 266066 w 538842"/>
                <a:gd name="connsiteY5" fmla="*/ 115598 h 440871"/>
                <a:gd name="connsiteX6" fmla="*/ 268915 w 538842"/>
                <a:gd name="connsiteY6" fmla="*/ 140548 h 440871"/>
                <a:gd name="connsiteX7" fmla="*/ 43263 w 538842"/>
                <a:gd name="connsiteY7" fmla="*/ 26150 h 440871"/>
                <a:gd name="connsiteX8" fmla="*/ 28436 w 538842"/>
                <a:gd name="connsiteY8" fmla="*/ 81194 h 440871"/>
                <a:gd name="connsiteX9" fmla="*/ 77136 w 538842"/>
                <a:gd name="connsiteY9" fmla="*/ 172315 h 440871"/>
                <a:gd name="connsiteX10" fmla="*/ 27554 w 538842"/>
                <a:gd name="connsiteY10" fmla="*/ 158608 h 440871"/>
                <a:gd name="connsiteX11" fmla="*/ 27546 w 538842"/>
                <a:gd name="connsiteY11" fmla="*/ 159996 h 440871"/>
                <a:gd name="connsiteX12" fmla="*/ 115370 w 538842"/>
                <a:gd name="connsiteY12" fmla="*/ 267331 h 440871"/>
                <a:gd name="connsiteX13" fmla="*/ 86533 w 538842"/>
                <a:gd name="connsiteY13" fmla="*/ 271177 h 440871"/>
                <a:gd name="connsiteX14" fmla="*/ 65935 w 538842"/>
                <a:gd name="connsiteY14" fmla="*/ 269225 h 440871"/>
                <a:gd name="connsiteX15" fmla="*/ 168201 w 538842"/>
                <a:gd name="connsiteY15" fmla="*/ 345251 h 440871"/>
                <a:gd name="connsiteX16" fmla="*/ 32224 w 538842"/>
                <a:gd name="connsiteY16" fmla="*/ 392114 h 440871"/>
                <a:gd name="connsiteX17" fmla="*/ 6123 w 538842"/>
                <a:gd name="connsiteY17" fmla="*/ 390579 h 440871"/>
                <a:gd name="connsiteX18" fmla="*/ 173924 w 538842"/>
                <a:gd name="connsiteY18" fmla="*/ 439769 h 440871"/>
                <a:gd name="connsiteX19" fmla="*/ 485408 w 538842"/>
                <a:gd name="connsiteY19" fmla="*/ 128277 h 440871"/>
                <a:gd name="connsiteX20" fmla="*/ 485089 w 538842"/>
                <a:gd name="connsiteY20" fmla="*/ 114120 h 440871"/>
                <a:gd name="connsiteX21" fmla="*/ 539725 w 538842"/>
                <a:gd name="connsiteY21" fmla="*/ 57460 h 440871"/>
                <a:gd name="connsiteX22" fmla="*/ 539725 w 538842"/>
                <a:gd name="connsiteY22" fmla="*/ 57460 h 4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8842" h="440871">
                  <a:moveTo>
                    <a:pt x="539725" y="57460"/>
                  </a:moveTo>
                  <a:cubicBezTo>
                    <a:pt x="520098" y="66163"/>
                    <a:pt x="498985" y="72050"/>
                    <a:pt x="476843" y="74679"/>
                  </a:cubicBezTo>
                  <a:cubicBezTo>
                    <a:pt x="499450" y="61134"/>
                    <a:pt x="516799" y="39703"/>
                    <a:pt x="524988" y="14124"/>
                  </a:cubicBezTo>
                  <a:cubicBezTo>
                    <a:pt x="503834" y="26673"/>
                    <a:pt x="480395" y="35776"/>
                    <a:pt x="455469" y="40683"/>
                  </a:cubicBezTo>
                  <a:cubicBezTo>
                    <a:pt x="435499" y="19415"/>
                    <a:pt x="407047" y="6123"/>
                    <a:pt x="375541" y="6123"/>
                  </a:cubicBezTo>
                  <a:cubicBezTo>
                    <a:pt x="315092" y="6123"/>
                    <a:pt x="266066" y="55150"/>
                    <a:pt x="266066" y="115598"/>
                  </a:cubicBezTo>
                  <a:cubicBezTo>
                    <a:pt x="266066" y="124179"/>
                    <a:pt x="267037" y="132531"/>
                    <a:pt x="268915" y="140548"/>
                  </a:cubicBezTo>
                  <a:cubicBezTo>
                    <a:pt x="177932" y="135984"/>
                    <a:pt x="97261" y="92403"/>
                    <a:pt x="43263" y="26150"/>
                  </a:cubicBezTo>
                  <a:cubicBezTo>
                    <a:pt x="33841" y="42315"/>
                    <a:pt x="28436" y="61134"/>
                    <a:pt x="28436" y="81194"/>
                  </a:cubicBezTo>
                  <a:cubicBezTo>
                    <a:pt x="28436" y="119166"/>
                    <a:pt x="47777" y="152688"/>
                    <a:pt x="77136" y="172315"/>
                  </a:cubicBezTo>
                  <a:cubicBezTo>
                    <a:pt x="59199" y="171752"/>
                    <a:pt x="42307" y="166829"/>
                    <a:pt x="27554" y="158608"/>
                  </a:cubicBezTo>
                  <a:cubicBezTo>
                    <a:pt x="27546" y="159073"/>
                    <a:pt x="27546" y="159538"/>
                    <a:pt x="27546" y="159996"/>
                  </a:cubicBezTo>
                  <a:cubicBezTo>
                    <a:pt x="27546" y="213039"/>
                    <a:pt x="65298" y="257281"/>
                    <a:pt x="115370" y="267331"/>
                  </a:cubicBezTo>
                  <a:cubicBezTo>
                    <a:pt x="106193" y="269846"/>
                    <a:pt x="96502" y="271177"/>
                    <a:pt x="86533" y="271177"/>
                  </a:cubicBezTo>
                  <a:cubicBezTo>
                    <a:pt x="79463" y="271177"/>
                    <a:pt x="72613" y="270499"/>
                    <a:pt x="65935" y="269225"/>
                  </a:cubicBezTo>
                  <a:cubicBezTo>
                    <a:pt x="79863" y="312709"/>
                    <a:pt x="120284" y="344361"/>
                    <a:pt x="168201" y="345251"/>
                  </a:cubicBezTo>
                  <a:cubicBezTo>
                    <a:pt x="130727" y="374618"/>
                    <a:pt x="83529" y="392114"/>
                    <a:pt x="32224" y="392114"/>
                  </a:cubicBezTo>
                  <a:cubicBezTo>
                    <a:pt x="23407" y="392114"/>
                    <a:pt x="14671" y="391600"/>
                    <a:pt x="6123" y="390579"/>
                  </a:cubicBezTo>
                  <a:cubicBezTo>
                    <a:pt x="54546" y="421653"/>
                    <a:pt x="112104" y="439769"/>
                    <a:pt x="173924" y="439769"/>
                  </a:cubicBezTo>
                  <a:cubicBezTo>
                    <a:pt x="375288" y="439769"/>
                    <a:pt x="485408" y="272957"/>
                    <a:pt x="485408" y="128277"/>
                  </a:cubicBezTo>
                  <a:cubicBezTo>
                    <a:pt x="485408" y="123534"/>
                    <a:pt x="485301" y="118807"/>
                    <a:pt x="485089" y="114120"/>
                  </a:cubicBezTo>
                  <a:cubicBezTo>
                    <a:pt x="506496" y="98690"/>
                    <a:pt x="525053" y="79414"/>
                    <a:pt x="539725" y="57460"/>
                  </a:cubicBezTo>
                  <a:lnTo>
                    <a:pt x="539725" y="57460"/>
                  </a:lnTo>
                  <a:close/>
                </a:path>
              </a:pathLst>
            </a:custGeom>
            <a:solidFill>
              <a:srgbClr val="F1F2F2"/>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226536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5" name="Picture 4" descr="A group of people walking in the mountains&#10;&#10;Description automatically generated">
            <a:extLst>
              <a:ext uri="{FF2B5EF4-FFF2-40B4-BE49-F238E27FC236}">
                <a16:creationId xmlns:a16="http://schemas.microsoft.com/office/drawing/2014/main" id="{EE8C4EFF-F716-544B-F098-7B759438D2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E9675C0-7373-450A-8E71-8CFECA355EA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945"/>
          <a:stretch/>
        </p:blipFill>
        <p:spPr>
          <a:xfrm>
            <a:off x="0" y="1"/>
            <a:ext cx="12192000" cy="6858000"/>
          </a:xfrm>
          <a:prstGeom prst="rect">
            <a:avLst/>
          </a:prstGeom>
        </p:spPr>
      </p:pic>
      <p:sp>
        <p:nvSpPr>
          <p:cNvPr id="8" name="Rectangle 7">
            <a:extLst>
              <a:ext uri="{FF2B5EF4-FFF2-40B4-BE49-F238E27FC236}">
                <a16:creationId xmlns:a16="http://schemas.microsoft.com/office/drawing/2014/main" id="{F29F7F8E-DA48-4DF0-BA65-A043087EA4D8}"/>
              </a:ext>
            </a:extLst>
          </p:cNvPr>
          <p:cNvSpPr/>
          <p:nvPr userDrawn="1"/>
        </p:nvSpPr>
        <p:spPr>
          <a:xfrm>
            <a:off x="1"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F3665F1-06DD-48FF-B11D-7104C5C333D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84920" y="1117850"/>
            <a:ext cx="1339861" cy="997769"/>
          </a:xfrm>
          <a:prstGeom prst="rect">
            <a:avLst/>
          </a:prstGeom>
          <a:effectLst>
            <a:glow rad="596900">
              <a:schemeClr val="tx1">
                <a:alpha val="40000"/>
              </a:schemeClr>
            </a:glow>
          </a:effectLst>
        </p:spPr>
      </p:pic>
      <p:sp>
        <p:nvSpPr>
          <p:cNvPr id="9" name="Freeform: Shape 8">
            <a:extLst>
              <a:ext uri="{FF2B5EF4-FFF2-40B4-BE49-F238E27FC236}">
                <a16:creationId xmlns:a16="http://schemas.microsoft.com/office/drawing/2014/main" id="{285032C7-18D9-4C1E-992F-353C9FF29A1E}"/>
              </a:ext>
            </a:extLst>
          </p:cNvPr>
          <p:cNvSpPr/>
          <p:nvPr userDrawn="1"/>
        </p:nvSpPr>
        <p:spPr>
          <a:xfrm flipH="1">
            <a:off x="1059542" y="2132749"/>
            <a:ext cx="11132457" cy="2592502"/>
          </a:xfrm>
          <a:custGeom>
            <a:avLst/>
            <a:gdLst>
              <a:gd name="connsiteX0" fmla="*/ 0 w 11132457"/>
              <a:gd name="connsiteY0" fmla="*/ 0 h 3327400"/>
              <a:gd name="connsiteX1" fmla="*/ 994229 w 11132457"/>
              <a:gd name="connsiteY1" fmla="*/ 0 h 3327400"/>
              <a:gd name="connsiteX2" fmla="*/ 10138228 w 11132457"/>
              <a:gd name="connsiteY2" fmla="*/ 0 h 3327400"/>
              <a:gd name="connsiteX3" fmla="*/ 11132457 w 11132457"/>
              <a:gd name="connsiteY3" fmla="*/ 0 h 3327400"/>
              <a:gd name="connsiteX4" fmla="*/ 11132457 w 11132457"/>
              <a:gd name="connsiteY4" fmla="*/ 3327400 h 3327400"/>
              <a:gd name="connsiteX5" fmla="*/ 994229 w 11132457"/>
              <a:gd name="connsiteY5" fmla="*/ 3327400 h 3327400"/>
              <a:gd name="connsiteX6" fmla="*/ 994229 w 11132457"/>
              <a:gd name="connsiteY6" fmla="*/ 47635 h 3327400"/>
              <a:gd name="connsiteX7" fmla="*/ 0 w 11132457"/>
              <a:gd name="connsiteY7" fmla="*/ 47635 h 332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457" h="3327400">
                <a:moveTo>
                  <a:pt x="0" y="0"/>
                </a:moveTo>
                <a:lnTo>
                  <a:pt x="994229" y="0"/>
                </a:lnTo>
                <a:lnTo>
                  <a:pt x="10138228" y="0"/>
                </a:lnTo>
                <a:lnTo>
                  <a:pt x="11132457" y="0"/>
                </a:lnTo>
                <a:lnTo>
                  <a:pt x="11132457" y="3327400"/>
                </a:lnTo>
                <a:lnTo>
                  <a:pt x="994229" y="3327400"/>
                </a:lnTo>
                <a:lnTo>
                  <a:pt x="994229" y="47635"/>
                </a:lnTo>
                <a:lnTo>
                  <a:pt x="0" y="47635"/>
                </a:lnTo>
                <a:close/>
              </a:path>
            </a:pathLst>
          </a:custGeom>
          <a:solidFill>
            <a:srgbClr val="ED1C2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Rectangle 9">
            <a:extLst>
              <a:ext uri="{FF2B5EF4-FFF2-40B4-BE49-F238E27FC236}">
                <a16:creationId xmlns:a16="http://schemas.microsoft.com/office/drawing/2014/main" id="{6CC87D36-E155-4A39-A538-0AA5467E9498}"/>
              </a:ext>
            </a:extLst>
          </p:cNvPr>
          <p:cNvSpPr/>
          <p:nvPr userDrawn="1"/>
        </p:nvSpPr>
        <p:spPr>
          <a:xfrm>
            <a:off x="11209141" y="4736349"/>
            <a:ext cx="587768" cy="58776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8F6B4EA-55A0-4046-9D92-CAD9B08BF9C7}"/>
              </a:ext>
            </a:extLst>
          </p:cNvPr>
          <p:cNvGrpSpPr/>
          <p:nvPr userDrawn="1"/>
        </p:nvGrpSpPr>
        <p:grpSpPr>
          <a:xfrm rot="10800000">
            <a:off x="1257165" y="2132749"/>
            <a:ext cx="371397" cy="609425"/>
            <a:chOff x="2456540" y="152400"/>
            <a:chExt cx="699656" cy="862071"/>
          </a:xfrm>
          <a:solidFill>
            <a:schemeClr val="bg1"/>
          </a:solidFill>
        </p:grpSpPr>
        <p:sp>
          <p:nvSpPr>
            <p:cNvPr id="12" name="Rectangle 11">
              <a:extLst>
                <a:ext uri="{FF2B5EF4-FFF2-40B4-BE49-F238E27FC236}">
                  <a16:creationId xmlns:a16="http://schemas.microsoft.com/office/drawing/2014/main" id="{4214D601-BA88-4D66-885F-D6D249E15FDD}"/>
                </a:ext>
              </a:extLst>
            </p:cNvPr>
            <p:cNvSpPr/>
            <p:nvPr userDrawn="1"/>
          </p:nvSpPr>
          <p:spPr>
            <a:xfrm>
              <a:off x="2456540" y="152400"/>
              <a:ext cx="142875" cy="5524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D2DE2E4-DD40-44B0-AF8C-65CFDEF2981F}"/>
                </a:ext>
              </a:extLst>
            </p:cNvPr>
            <p:cNvSpPr/>
            <p:nvPr userDrawn="1"/>
          </p:nvSpPr>
          <p:spPr>
            <a:xfrm>
              <a:off x="2734304" y="152400"/>
              <a:ext cx="142875" cy="5524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43413C-2D35-4306-B382-B7D538A6833F}"/>
                </a:ext>
              </a:extLst>
            </p:cNvPr>
            <p:cNvSpPr/>
            <p:nvPr userDrawn="1"/>
          </p:nvSpPr>
          <p:spPr>
            <a:xfrm>
              <a:off x="3013321" y="152400"/>
              <a:ext cx="142875" cy="5524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3FFB7C1-8281-4DEF-A78D-29424A6BC13F}"/>
                </a:ext>
              </a:extLst>
            </p:cNvPr>
            <p:cNvSpPr/>
            <p:nvPr userDrawn="1"/>
          </p:nvSpPr>
          <p:spPr>
            <a:xfrm>
              <a:off x="2571589" y="637140"/>
              <a:ext cx="27826" cy="377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727715-AB16-49D9-8816-FEB7F77FDA3F}"/>
                </a:ext>
              </a:extLst>
            </p:cNvPr>
            <p:cNvSpPr/>
            <p:nvPr userDrawn="1"/>
          </p:nvSpPr>
          <p:spPr>
            <a:xfrm>
              <a:off x="2791829" y="637140"/>
              <a:ext cx="27826" cy="377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2566439-9134-4CF6-8CC4-E95604C3C19F}"/>
                </a:ext>
              </a:extLst>
            </p:cNvPr>
            <p:cNvSpPr/>
            <p:nvPr userDrawn="1"/>
          </p:nvSpPr>
          <p:spPr>
            <a:xfrm>
              <a:off x="3013321" y="637140"/>
              <a:ext cx="27826" cy="377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userDrawn="1">
            <p:ph type="ctrTitle"/>
          </p:nvPr>
        </p:nvSpPr>
        <p:spPr>
          <a:xfrm>
            <a:off x="1762154" y="3123392"/>
            <a:ext cx="8667694" cy="757130"/>
          </a:xfrm>
          <a:noFill/>
        </p:spPr>
        <p:txBody>
          <a:bodyPr wrap="square" rtlCol="0">
            <a:spAutoFit/>
          </a:bodyPr>
          <a:lstStyle>
            <a:lvl1pPr algn="ctr">
              <a:defRPr lang="en-US" sz="4800" b="1" dirty="0">
                <a:solidFill>
                  <a:schemeClr val="bg1"/>
                </a:solidFill>
                <a:latin typeface="Segoe UI" panose="020B0502040204020203" pitchFamily="34" charset="0"/>
                <a:ea typeface="+mn-ea"/>
                <a:cs typeface="Segoe UI" panose="020B0502040204020203" pitchFamily="34" charset="0"/>
              </a:defRPr>
            </a:lvl1pPr>
          </a:lstStyle>
          <a:p>
            <a:pPr marL="0" lvl="0" algn="ctr"/>
            <a:r>
              <a:rPr lang="en-US"/>
              <a:t>Click to edit Master title style</a:t>
            </a:r>
          </a:p>
        </p:txBody>
      </p:sp>
      <p:sp>
        <p:nvSpPr>
          <p:cNvPr id="3" name="Subtitle 2"/>
          <p:cNvSpPr>
            <a:spLocks noGrp="1"/>
          </p:cNvSpPr>
          <p:nvPr userDrawn="1">
            <p:ph type="subTitle" idx="1"/>
          </p:nvPr>
        </p:nvSpPr>
        <p:spPr>
          <a:xfrm>
            <a:off x="1762151" y="4066495"/>
            <a:ext cx="8667698" cy="369332"/>
          </a:xfrm>
        </p:spPr>
        <p:txBody>
          <a:bodyPr wrap="square">
            <a:spAutoFit/>
          </a:bodyPr>
          <a:lstStyle>
            <a:lvl1pPr marL="0" indent="0" algn="ctr">
              <a:buNone/>
              <a:defRPr sz="20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ext Placeholder 22">
            <a:extLst>
              <a:ext uri="{FF2B5EF4-FFF2-40B4-BE49-F238E27FC236}">
                <a16:creationId xmlns:a16="http://schemas.microsoft.com/office/drawing/2014/main" id="{E0B38CFE-E7D4-4FE5-B9C5-408DD836D6C1}"/>
              </a:ext>
            </a:extLst>
          </p:cNvPr>
          <p:cNvSpPr>
            <a:spLocks noGrp="1"/>
          </p:cNvSpPr>
          <p:nvPr>
            <p:ph type="body" sz="quarter" idx="10"/>
          </p:nvPr>
        </p:nvSpPr>
        <p:spPr>
          <a:xfrm>
            <a:off x="1762153" y="2401889"/>
            <a:ext cx="8667696" cy="535531"/>
          </a:xfrm>
          <a:noFill/>
        </p:spPr>
        <p:txBody>
          <a:bodyPr wrap="square" rtlCol="0">
            <a:spAutoFit/>
          </a:bodyPr>
          <a:lstStyle>
            <a:lvl1pPr marL="0" indent="0" algn="ctr">
              <a:buNone/>
              <a:defRPr lang="en-US" sz="3200" smtClean="0">
                <a:solidFill>
                  <a:schemeClr val="bg1"/>
                </a:solidFill>
                <a:latin typeface="Segoe UI" panose="020B0502040204020203" pitchFamily="34" charset="0"/>
                <a:cs typeface="Segoe UI" panose="020B0502040204020203" pitchFamily="34" charset="0"/>
              </a:defRPr>
            </a:lvl1pPr>
            <a:lvl2pPr marL="228600" indent="0" algn="ctr">
              <a:buNone/>
              <a:defRPr lang="en-US" sz="1800" smtClean="0"/>
            </a:lvl2pPr>
            <a:lvl3pPr marL="685800" indent="0" algn="ctr">
              <a:buNone/>
              <a:defRPr lang="en-US" sz="1800" smtClean="0"/>
            </a:lvl3pPr>
            <a:lvl4pPr marL="1143000" indent="0" algn="ctr">
              <a:buNone/>
              <a:defRPr lang="en-US" smtClean="0"/>
            </a:lvl4pPr>
            <a:lvl5pPr marL="1600200" indent="0" algn="ctr">
              <a:buNone/>
              <a:defRPr lang="en-US"/>
            </a:lvl5pPr>
          </a:lstStyle>
          <a:p>
            <a:pPr marL="0" lvl="0" algn="ctr"/>
            <a:r>
              <a:rPr lang="en-US"/>
              <a:t>Edit Master text styles</a:t>
            </a:r>
          </a:p>
        </p:txBody>
      </p:sp>
    </p:spTree>
    <p:extLst>
      <p:ext uri="{BB962C8B-B14F-4D97-AF65-F5344CB8AC3E}">
        <p14:creationId xmlns:p14="http://schemas.microsoft.com/office/powerpoint/2010/main" val="18653649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2244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048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3048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6" name="MS logo white - EMF" descr="Microsoft logo white text version">
            <a:extLst>
              <a:ext uri="{FF2B5EF4-FFF2-40B4-BE49-F238E27FC236}">
                <a16:creationId xmlns:a16="http://schemas.microsoft.com/office/drawing/2014/main" id="{47FC0AA4-AEB2-4F4B-BC39-B67C2A617ED3}"/>
              </a:ext>
            </a:extLst>
          </p:cNvPr>
          <p:cNvPicPr>
            <a:picLocks noChangeAspect="1"/>
          </p:cNvPicPr>
          <p:nvPr/>
        </p:nvPicPr>
        <p:blipFill>
          <a:blip r:embed="rId2"/>
          <a:stretch>
            <a:fillRect/>
          </a:stretch>
        </p:blipFill>
        <p:spPr bwMode="black">
          <a:xfrm>
            <a:off x="304800" y="287338"/>
            <a:ext cx="1366245" cy="292608"/>
          </a:xfrm>
          <a:prstGeom prst="rect">
            <a:avLst/>
          </a:prstGeom>
        </p:spPr>
      </p:pic>
    </p:spTree>
    <p:extLst>
      <p:ext uri="{BB962C8B-B14F-4D97-AF65-F5344CB8AC3E}">
        <p14:creationId xmlns:p14="http://schemas.microsoft.com/office/powerpoint/2010/main" val="26518229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200177"/>
            <a:ext cx="12192000" cy="775778"/>
          </a:xfrm>
          <a:prstGeom prst="rect">
            <a:avLst/>
          </a:prstGeom>
        </p:spPr>
        <p:txBody>
          <a:bodyPr vert="horz" lIns="91440" tIns="45720" rIns="91440" bIns="45720" rtlCol="0" anchor="ctr">
            <a:normAutofit/>
          </a:bodyPr>
          <a:lstStyle>
            <a:lvl1pPr algn="ctr">
              <a:defRPr sz="4800" b="1">
                <a:solidFill>
                  <a:schemeClr val="tx1">
                    <a:lumMod val="65000"/>
                    <a:lumOff val="35000"/>
                  </a:schemeClr>
                </a:solidFill>
              </a:defRPr>
            </a:lvl1pPr>
          </a:lstStyle>
          <a:p>
            <a:r>
              <a:rPr lang="en-US"/>
              <a:t>Click to edit Master title style</a:t>
            </a:r>
          </a:p>
        </p:txBody>
      </p:sp>
      <p:sp>
        <p:nvSpPr>
          <p:cNvPr id="8" name="Rectangle 6">
            <a:extLst>
              <a:ext uri="{FF2B5EF4-FFF2-40B4-BE49-F238E27FC236}">
                <a16:creationId xmlns:a16="http://schemas.microsoft.com/office/drawing/2014/main" id="{55674156-3125-48CE-B7AD-16F5FF6CA05A}"/>
              </a:ext>
            </a:extLst>
          </p:cNvPr>
          <p:cNvSpPr/>
          <p:nvPr userDrawn="1"/>
        </p:nvSpPr>
        <p:spPr>
          <a:xfrm>
            <a:off x="0" y="6597352"/>
            <a:ext cx="12192000" cy="2606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텍스트 개체 틀 2">
            <a:extLst>
              <a:ext uri="{FF2B5EF4-FFF2-40B4-BE49-F238E27FC236}">
                <a16:creationId xmlns:a16="http://schemas.microsoft.com/office/drawing/2014/main" id="{BEA53C6E-B822-48C1-AE43-123E9E431F64}"/>
              </a:ext>
            </a:extLst>
          </p:cNvPr>
          <p:cNvSpPr>
            <a:spLocks noGrp="1"/>
          </p:cNvSpPr>
          <p:nvPr>
            <p:ph type="body" sz="quarter" idx="41" hasCustomPrompt="1"/>
          </p:nvPr>
        </p:nvSpPr>
        <p:spPr>
          <a:xfrm>
            <a:off x="0" y="1005381"/>
            <a:ext cx="12192000" cy="419379"/>
          </a:xfrm>
          <a:prstGeom prst="rect">
            <a:avLst/>
          </a:prstGeom>
        </p:spPr>
        <p:txBody>
          <a:bodyPr anchor="ctr"/>
          <a:lstStyle>
            <a:lvl1pPr marL="0" marR="0" indent="0" algn="ctr" defTabSz="914400" rtl="0" eaLnBrk="1" fontAlgn="auto" latinLnBrk="1" hangingPunct="1">
              <a:lnSpc>
                <a:spcPct val="90000"/>
              </a:lnSpc>
              <a:spcBef>
                <a:spcPts val="1000"/>
              </a:spcBef>
              <a:spcAft>
                <a:spcPts val="0"/>
              </a:spcAft>
              <a:buClrTx/>
              <a:buSzTx/>
              <a:buFontTx/>
              <a:buNone/>
              <a:tabLst/>
              <a:defRPr sz="2400" b="0">
                <a:solidFill>
                  <a:schemeClr val="tx1">
                    <a:lumMod val="65000"/>
                    <a:lumOff val="35000"/>
                  </a:schemeClr>
                </a:solidFill>
              </a:defRPr>
            </a:lvl1pPr>
          </a:lstStyle>
          <a:p>
            <a:pPr marL="0" marR="0" lvl="0" indent="0" algn="ctr" defTabSz="914400" rtl="0" eaLnBrk="1" fontAlgn="auto" latinLnBrk="1" hangingPunct="1">
              <a:lnSpc>
                <a:spcPct val="90000"/>
              </a:lnSpc>
              <a:spcBef>
                <a:spcPts val="1000"/>
              </a:spcBef>
              <a:spcAft>
                <a:spcPts val="0"/>
              </a:spcAft>
              <a:buClrTx/>
              <a:buSzTx/>
              <a:buFontTx/>
              <a:buNone/>
              <a:tabLst/>
              <a:defRPr/>
            </a:pPr>
            <a:r>
              <a:rPr lang="en-US" altLang="ko-KR"/>
              <a:t>Subtitle in this line</a:t>
            </a:r>
            <a:endParaRPr lang="ko-KR" altLang="en-US"/>
          </a:p>
        </p:txBody>
      </p:sp>
    </p:spTree>
    <p:extLst>
      <p:ext uri="{BB962C8B-B14F-4D97-AF65-F5344CB8AC3E}">
        <p14:creationId xmlns:p14="http://schemas.microsoft.com/office/powerpoint/2010/main" val="779125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572780099"/>
      </p:ext>
    </p:extLst>
  </p:cSld>
  <p:clrMapOvr>
    <a:masterClrMapping/>
  </p:clrMapOvr>
  <p:transition spd="med">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E68C15-53C6-4EF3-85E6-BE6011A15EC0}"/>
              </a:ext>
            </a:extLst>
          </p:cNvPr>
          <p:cNvPicPr>
            <a:picLocks noChangeAspect="1"/>
          </p:cNvPicPr>
          <p:nvPr userDrawn="1"/>
        </p:nvPicPr>
        <p:blipFill>
          <a:blip r:embed="rId2"/>
          <a:stretch>
            <a:fillRect/>
          </a:stretch>
        </p:blipFill>
        <p:spPr>
          <a:xfrm>
            <a:off x="0" y="2491031"/>
            <a:ext cx="11134326" cy="1875938"/>
          </a:xfrm>
          <a:prstGeom prst="rect">
            <a:avLst/>
          </a:prstGeom>
        </p:spPr>
      </p:pic>
      <p:grpSp>
        <p:nvGrpSpPr>
          <p:cNvPr id="8" name="Group 7">
            <a:extLst>
              <a:ext uri="{FF2B5EF4-FFF2-40B4-BE49-F238E27FC236}">
                <a16:creationId xmlns:a16="http://schemas.microsoft.com/office/drawing/2014/main" id="{BFE3C4D1-A732-4564-8F7B-DF515EF58086}"/>
              </a:ext>
            </a:extLst>
          </p:cNvPr>
          <p:cNvGrpSpPr/>
          <p:nvPr userDrawn="1"/>
        </p:nvGrpSpPr>
        <p:grpSpPr>
          <a:xfrm rot="10800000">
            <a:off x="381299" y="2491031"/>
            <a:ext cx="543763" cy="892261"/>
            <a:chOff x="2456540" y="152400"/>
            <a:chExt cx="699656" cy="862071"/>
          </a:xfrm>
          <a:solidFill>
            <a:schemeClr val="bg1"/>
          </a:solidFill>
        </p:grpSpPr>
        <p:sp>
          <p:nvSpPr>
            <p:cNvPr id="9" name="Rectangle 8">
              <a:extLst>
                <a:ext uri="{FF2B5EF4-FFF2-40B4-BE49-F238E27FC236}">
                  <a16:creationId xmlns:a16="http://schemas.microsoft.com/office/drawing/2014/main" id="{452DD3C6-CE48-4A81-8833-4FD8B56B790A}"/>
                </a:ext>
              </a:extLst>
            </p:cNvPr>
            <p:cNvSpPr/>
            <p:nvPr userDrawn="1"/>
          </p:nvSpPr>
          <p:spPr>
            <a:xfrm>
              <a:off x="2456540" y="152400"/>
              <a:ext cx="142875" cy="5524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DB04B1-BBD9-448C-91F0-85D6397E6449}"/>
                </a:ext>
              </a:extLst>
            </p:cNvPr>
            <p:cNvSpPr/>
            <p:nvPr userDrawn="1"/>
          </p:nvSpPr>
          <p:spPr>
            <a:xfrm>
              <a:off x="2734304" y="152400"/>
              <a:ext cx="142875" cy="5524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EF5F4D0-F1F8-49B3-ADE2-7C3F0FA53354}"/>
                </a:ext>
              </a:extLst>
            </p:cNvPr>
            <p:cNvSpPr/>
            <p:nvPr userDrawn="1"/>
          </p:nvSpPr>
          <p:spPr>
            <a:xfrm>
              <a:off x="3013321" y="152400"/>
              <a:ext cx="142875" cy="5524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49523B-3F0B-4BD4-B9D9-936AF7A684C4}"/>
                </a:ext>
              </a:extLst>
            </p:cNvPr>
            <p:cNvSpPr/>
            <p:nvPr userDrawn="1"/>
          </p:nvSpPr>
          <p:spPr>
            <a:xfrm>
              <a:off x="2571589" y="637140"/>
              <a:ext cx="27826" cy="377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DD58DC-A473-463F-AE1D-638E8EBAE515}"/>
                </a:ext>
              </a:extLst>
            </p:cNvPr>
            <p:cNvSpPr/>
            <p:nvPr userDrawn="1"/>
          </p:nvSpPr>
          <p:spPr>
            <a:xfrm>
              <a:off x="2791829" y="637140"/>
              <a:ext cx="27826" cy="377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D4D789-6463-4515-8A5E-01082F5FE5E5}"/>
                </a:ext>
              </a:extLst>
            </p:cNvPr>
            <p:cNvSpPr/>
            <p:nvPr userDrawn="1"/>
          </p:nvSpPr>
          <p:spPr>
            <a:xfrm>
              <a:off x="3013321" y="637140"/>
              <a:ext cx="27826" cy="377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F86DD82-9B8E-415A-9CBE-9EDDDA514CB1}"/>
              </a:ext>
            </a:extLst>
          </p:cNvPr>
          <p:cNvSpPr/>
          <p:nvPr userDrawn="1"/>
        </p:nvSpPr>
        <p:spPr>
          <a:xfrm>
            <a:off x="11153374" y="4381255"/>
            <a:ext cx="485759" cy="485759"/>
          </a:xfrm>
          <a:prstGeom prst="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text&#10;&#10;Description generated with high confidence">
            <a:extLst>
              <a:ext uri="{FF2B5EF4-FFF2-40B4-BE49-F238E27FC236}">
                <a16:creationId xmlns:a16="http://schemas.microsoft.com/office/drawing/2014/main" id="{4B85C592-8103-4EB5-A07D-DC4BA129BDB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4326" y="93435"/>
            <a:ext cx="896145" cy="667341"/>
          </a:xfrm>
          <a:prstGeom prst="rect">
            <a:avLst/>
          </a:prstGeom>
        </p:spPr>
      </p:pic>
      <p:sp>
        <p:nvSpPr>
          <p:cNvPr id="2" name="Title 1"/>
          <p:cNvSpPr>
            <a:spLocks noGrp="1"/>
          </p:cNvSpPr>
          <p:nvPr>
            <p:ph type="title" hasCustomPrompt="1"/>
          </p:nvPr>
        </p:nvSpPr>
        <p:spPr>
          <a:xfrm>
            <a:off x="1128785" y="3188935"/>
            <a:ext cx="10005541" cy="590931"/>
          </a:xfrm>
          <a:noFill/>
        </p:spPr>
        <p:txBody>
          <a:bodyPr wrap="square" rtlCol="0">
            <a:spAutoFit/>
          </a:bodyPr>
          <a:lstStyle>
            <a:lvl1pPr>
              <a:defRPr lang="en-US" sz="3600">
                <a:solidFill>
                  <a:schemeClr val="bg1"/>
                </a:solidFill>
              </a:defRPr>
            </a:lvl1pPr>
          </a:lstStyle>
          <a:p>
            <a:pPr marL="0" lvl="0"/>
            <a:r>
              <a:rPr lang="en-US"/>
              <a:t>Click to edit Slide Breaker title style</a:t>
            </a:r>
          </a:p>
        </p:txBody>
      </p:sp>
    </p:spTree>
    <p:extLst>
      <p:ext uri="{BB962C8B-B14F-4D97-AF65-F5344CB8AC3E}">
        <p14:creationId xmlns:p14="http://schemas.microsoft.com/office/powerpoint/2010/main" val="1079710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962197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048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3048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6" name="MS logo white - EMF" descr="Microsoft logo white text version">
            <a:extLst>
              <a:ext uri="{FF2B5EF4-FFF2-40B4-BE49-F238E27FC236}">
                <a16:creationId xmlns:a16="http://schemas.microsoft.com/office/drawing/2014/main" id="{47FC0AA4-AEB2-4F4B-BC39-B67C2A617ED3}"/>
              </a:ext>
            </a:extLst>
          </p:cNvPr>
          <p:cNvPicPr>
            <a:picLocks noChangeAspect="1"/>
          </p:cNvPicPr>
          <p:nvPr userDrawn="1"/>
        </p:nvPicPr>
        <p:blipFill>
          <a:blip r:embed="rId2"/>
          <a:stretch>
            <a:fillRect/>
          </a:stretch>
        </p:blipFill>
        <p:spPr bwMode="black">
          <a:xfrm>
            <a:off x="304800" y="287338"/>
            <a:ext cx="1366245" cy="292608"/>
          </a:xfrm>
          <a:prstGeom prst="rect">
            <a:avLst/>
          </a:prstGeom>
        </p:spPr>
      </p:pic>
    </p:spTree>
    <p:extLst>
      <p:ext uri="{BB962C8B-B14F-4D97-AF65-F5344CB8AC3E}">
        <p14:creationId xmlns:p14="http://schemas.microsoft.com/office/powerpoint/2010/main" val="4236914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304800" y="1435100"/>
            <a:ext cx="112982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59341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Title Only Layout</a:t>
            </a:r>
          </a:p>
        </p:txBody>
      </p:sp>
    </p:spTree>
    <p:extLst>
      <p:ext uri="{BB962C8B-B14F-4D97-AF65-F5344CB8AC3E}">
        <p14:creationId xmlns:p14="http://schemas.microsoft.com/office/powerpoint/2010/main" val="14136477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04800" y="1434370"/>
            <a:ext cx="1130011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33653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3703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3203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A551A6-CF05-4870-9D92-D09B8ED959D1}"/>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56701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CB055DC1-9799-4B85-8CD9-055FD4255C68}"/>
              </a:ext>
            </a:extLst>
          </p:cNvPr>
          <p:cNvSpPr>
            <a:spLocks noGrp="1"/>
          </p:cNvSpPr>
          <p:nvPr>
            <p:ph type="media" sz="quarter" idx="10"/>
          </p:nvPr>
        </p:nvSpPr>
        <p:spPr>
          <a:xfrm>
            <a:off x="385763" y="1414463"/>
            <a:ext cx="11488737" cy="4986337"/>
          </a:xfrm>
        </p:spPr>
        <p:txBody>
          <a:bodyPr/>
          <a:lstStyle/>
          <a:p>
            <a:endParaRPr lang="en-IN"/>
          </a:p>
        </p:txBody>
      </p:sp>
      <p:sp>
        <p:nvSpPr>
          <p:cNvPr id="3" name="Title 2">
            <a:extLst>
              <a:ext uri="{FF2B5EF4-FFF2-40B4-BE49-F238E27FC236}">
                <a16:creationId xmlns:a16="http://schemas.microsoft.com/office/drawing/2014/main" id="{A722B487-7C52-434C-8BC0-4A8AE9AD63C7}"/>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424541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3461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45134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07797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14722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26858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Title and Content Layout</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8445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8183050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13305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47533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51693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0232968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63015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80281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5304470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0144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304800"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28517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lide Breaker">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nature, mountain, cloud, spring&#10;&#10;Description automatically generated">
            <a:extLst>
              <a:ext uri="{FF2B5EF4-FFF2-40B4-BE49-F238E27FC236}">
                <a16:creationId xmlns:a16="http://schemas.microsoft.com/office/drawing/2014/main" id="{426E5420-8A52-E44B-F2E0-246397A37E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691" r="41019"/>
          <a:stretch/>
        </p:blipFill>
        <p:spPr>
          <a:xfrm>
            <a:off x="5705773" y="0"/>
            <a:ext cx="6486227" cy="6858000"/>
          </a:xfrm>
          <a:prstGeom prst="rect">
            <a:avLst/>
          </a:prstGeom>
        </p:spPr>
      </p:pic>
      <p:sp>
        <p:nvSpPr>
          <p:cNvPr id="4" name="Title 3">
            <a:extLst>
              <a:ext uri="{FF2B5EF4-FFF2-40B4-BE49-F238E27FC236}">
                <a16:creationId xmlns:a16="http://schemas.microsoft.com/office/drawing/2014/main" id="{62B8A31D-87B1-4B30-B6E6-4A2EE3AAE719}"/>
              </a:ext>
            </a:extLst>
          </p:cNvPr>
          <p:cNvSpPr>
            <a:spLocks noGrp="1"/>
          </p:cNvSpPr>
          <p:nvPr>
            <p:ph type="title" hasCustomPrompt="1"/>
          </p:nvPr>
        </p:nvSpPr>
        <p:spPr>
          <a:xfrm>
            <a:off x="546100" y="2828836"/>
            <a:ext cx="4130973" cy="1200329"/>
          </a:xfrm>
        </p:spPr>
        <p:txBody>
          <a:bodyPr wrap="square" anchor="ctr" anchorCtr="0">
            <a:noAutofit/>
          </a:bodyPr>
          <a:lstStyle>
            <a:lvl1pPr algn="l">
              <a:lnSpc>
                <a:spcPct val="100000"/>
              </a:lnSpc>
              <a:defRPr sz="3600" b="1">
                <a:solidFill>
                  <a:schemeClr val="tx1">
                    <a:lumMod val="85000"/>
                    <a:lumOff val="15000"/>
                  </a:schemeClr>
                </a:solidFill>
              </a:defRPr>
            </a:lvl1pPr>
          </a:lstStyle>
          <a:p>
            <a:r>
              <a:rPr lang="en-US"/>
              <a:t>CLICK TO EDIT HEADING STYLE</a:t>
            </a:r>
          </a:p>
        </p:txBody>
      </p:sp>
      <p:pic>
        <p:nvPicPr>
          <p:cNvPr id="21" name="Picture 20">
            <a:hlinkClick r:id="rId3"/>
            <a:extLst>
              <a:ext uri="{FF2B5EF4-FFF2-40B4-BE49-F238E27FC236}">
                <a16:creationId xmlns:a16="http://schemas.microsoft.com/office/drawing/2014/main" id="{1A9B5828-4EBF-40C9-9EDC-6E512E6E11C5}"/>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450066" y="429991"/>
            <a:ext cx="1145068" cy="852709"/>
          </a:xfrm>
          <a:prstGeom prst="rect">
            <a:avLst/>
          </a:prstGeom>
        </p:spPr>
      </p:pic>
      <p:pic>
        <p:nvPicPr>
          <p:cNvPr id="3" name="Graphic 2">
            <a:extLst>
              <a:ext uri="{FF2B5EF4-FFF2-40B4-BE49-F238E27FC236}">
                <a16:creationId xmlns:a16="http://schemas.microsoft.com/office/drawing/2014/main" id="{EC1D86A8-25E5-5BC8-AE76-FC7E2490B8EB}"/>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6000" y="4693184"/>
            <a:ext cx="2466975" cy="1828800"/>
          </a:xfrm>
          <a:prstGeom prst="rect">
            <a:avLst/>
          </a:prstGeom>
        </p:spPr>
      </p:pic>
      <p:grpSp>
        <p:nvGrpSpPr>
          <p:cNvPr id="5" name="Group 4">
            <a:extLst>
              <a:ext uri="{FF2B5EF4-FFF2-40B4-BE49-F238E27FC236}">
                <a16:creationId xmlns:a16="http://schemas.microsoft.com/office/drawing/2014/main" id="{3760957D-8185-A266-38E8-A3016B5BE05E}"/>
              </a:ext>
            </a:extLst>
          </p:cNvPr>
          <p:cNvGrpSpPr/>
          <p:nvPr userDrawn="1"/>
        </p:nvGrpSpPr>
        <p:grpSpPr>
          <a:xfrm>
            <a:off x="546100" y="6308633"/>
            <a:ext cx="298449" cy="549367"/>
            <a:chOff x="5275897" y="-1301383"/>
            <a:chExt cx="1002982" cy="1327784"/>
          </a:xfrm>
          <a:solidFill>
            <a:srgbClr val="FF0000"/>
          </a:solidFill>
        </p:grpSpPr>
        <p:sp>
          <p:nvSpPr>
            <p:cNvPr id="6" name="Freeform: Shape 5">
              <a:extLst>
                <a:ext uri="{FF2B5EF4-FFF2-40B4-BE49-F238E27FC236}">
                  <a16:creationId xmlns:a16="http://schemas.microsoft.com/office/drawing/2014/main" id="{82A22335-B3C1-71F6-15CA-5EE31DF16BDE}"/>
                </a:ext>
              </a:extLst>
            </p:cNvPr>
            <p:cNvSpPr/>
            <p:nvPr/>
          </p:nvSpPr>
          <p:spPr>
            <a:xfrm>
              <a:off x="6048374" y="-1301383"/>
              <a:ext cx="230505" cy="1327784"/>
            </a:xfrm>
            <a:custGeom>
              <a:avLst/>
              <a:gdLst>
                <a:gd name="connsiteX0" fmla="*/ 230505 w 230505"/>
                <a:gd name="connsiteY0" fmla="*/ 953 h 1327784"/>
                <a:gd name="connsiteX1" fmla="*/ 38100 w 230505"/>
                <a:gd name="connsiteY1" fmla="*/ 953 h 1327784"/>
                <a:gd name="connsiteX2" fmla="*/ 38100 w 230505"/>
                <a:gd name="connsiteY2" fmla="*/ 0 h 1327784"/>
                <a:gd name="connsiteX3" fmla="*/ 0 w 230505"/>
                <a:gd name="connsiteY3" fmla="*/ 0 h 1327784"/>
                <a:gd name="connsiteX4" fmla="*/ 0 w 230505"/>
                <a:gd name="connsiteY4" fmla="*/ 1327785 h 1327784"/>
                <a:gd name="connsiteX5" fmla="*/ 38100 w 230505"/>
                <a:gd name="connsiteY5" fmla="*/ 1327785 h 1327784"/>
                <a:gd name="connsiteX6" fmla="*/ 38100 w 230505"/>
                <a:gd name="connsiteY6" fmla="*/ 752475 h 1327784"/>
                <a:gd name="connsiteX7" fmla="*/ 230505 w 230505"/>
                <a:gd name="connsiteY7" fmla="*/ 752475 h 1327784"/>
                <a:gd name="connsiteX8" fmla="*/ 230505 w 230505"/>
                <a:gd name="connsiteY8" fmla="*/ 953 h 13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505" h="1327784">
                  <a:moveTo>
                    <a:pt x="230505" y="953"/>
                  </a:moveTo>
                  <a:lnTo>
                    <a:pt x="38100" y="953"/>
                  </a:lnTo>
                  <a:lnTo>
                    <a:pt x="38100" y="0"/>
                  </a:lnTo>
                  <a:lnTo>
                    <a:pt x="0" y="0"/>
                  </a:lnTo>
                  <a:lnTo>
                    <a:pt x="0" y="1327785"/>
                  </a:lnTo>
                  <a:lnTo>
                    <a:pt x="38100" y="1327785"/>
                  </a:lnTo>
                  <a:lnTo>
                    <a:pt x="38100" y="752475"/>
                  </a:lnTo>
                  <a:lnTo>
                    <a:pt x="230505" y="752475"/>
                  </a:lnTo>
                  <a:lnTo>
                    <a:pt x="230505" y="953"/>
                  </a:lnTo>
                  <a:close/>
                </a:path>
              </a:pathLst>
            </a:custGeom>
            <a:grpFill/>
            <a:ln w="9525"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AC7BF8B4-3F34-73AE-80A8-DEBA2D489CE6}"/>
                </a:ext>
              </a:extLst>
            </p:cNvPr>
            <p:cNvSpPr/>
            <p:nvPr/>
          </p:nvSpPr>
          <p:spPr>
            <a:xfrm>
              <a:off x="5672136" y="-1301383"/>
              <a:ext cx="210502" cy="1327784"/>
            </a:xfrm>
            <a:custGeom>
              <a:avLst/>
              <a:gdLst>
                <a:gd name="connsiteX0" fmla="*/ 124778 w 210502"/>
                <a:gd name="connsiteY0" fmla="*/ 0 h 1327784"/>
                <a:gd name="connsiteX1" fmla="*/ 85725 w 210502"/>
                <a:gd name="connsiteY1" fmla="*/ 0 h 1327784"/>
                <a:gd name="connsiteX2" fmla="*/ 85725 w 210502"/>
                <a:gd name="connsiteY2" fmla="*/ 953 h 1327784"/>
                <a:gd name="connsiteX3" fmla="*/ 0 w 210502"/>
                <a:gd name="connsiteY3" fmla="*/ 953 h 1327784"/>
                <a:gd name="connsiteX4" fmla="*/ 0 w 210502"/>
                <a:gd name="connsiteY4" fmla="*/ 752475 h 1327784"/>
                <a:gd name="connsiteX5" fmla="*/ 85725 w 210502"/>
                <a:gd name="connsiteY5" fmla="*/ 752475 h 1327784"/>
                <a:gd name="connsiteX6" fmla="*/ 85725 w 210502"/>
                <a:gd name="connsiteY6" fmla="*/ 1327785 h 1327784"/>
                <a:gd name="connsiteX7" fmla="*/ 124778 w 210502"/>
                <a:gd name="connsiteY7" fmla="*/ 1327785 h 1327784"/>
                <a:gd name="connsiteX8" fmla="*/ 124778 w 210502"/>
                <a:gd name="connsiteY8" fmla="*/ 752475 h 1327784"/>
                <a:gd name="connsiteX9" fmla="*/ 210503 w 210502"/>
                <a:gd name="connsiteY9" fmla="*/ 752475 h 1327784"/>
                <a:gd name="connsiteX10" fmla="*/ 210503 w 210502"/>
                <a:gd name="connsiteY10" fmla="*/ 953 h 1327784"/>
                <a:gd name="connsiteX11" fmla="*/ 124778 w 210502"/>
                <a:gd name="connsiteY11" fmla="*/ 953 h 1327784"/>
                <a:gd name="connsiteX12" fmla="*/ 124778 w 210502"/>
                <a:gd name="connsiteY12" fmla="*/ 0 h 13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502" h="1327784">
                  <a:moveTo>
                    <a:pt x="124778" y="0"/>
                  </a:moveTo>
                  <a:lnTo>
                    <a:pt x="85725" y="0"/>
                  </a:lnTo>
                  <a:lnTo>
                    <a:pt x="85725" y="953"/>
                  </a:lnTo>
                  <a:lnTo>
                    <a:pt x="0" y="953"/>
                  </a:lnTo>
                  <a:lnTo>
                    <a:pt x="0" y="752475"/>
                  </a:lnTo>
                  <a:lnTo>
                    <a:pt x="85725" y="752475"/>
                  </a:lnTo>
                  <a:lnTo>
                    <a:pt x="85725" y="1327785"/>
                  </a:lnTo>
                  <a:lnTo>
                    <a:pt x="124778" y="1327785"/>
                  </a:lnTo>
                  <a:lnTo>
                    <a:pt x="124778" y="752475"/>
                  </a:lnTo>
                  <a:lnTo>
                    <a:pt x="210503" y="752475"/>
                  </a:lnTo>
                  <a:lnTo>
                    <a:pt x="210503" y="953"/>
                  </a:lnTo>
                  <a:lnTo>
                    <a:pt x="124778" y="953"/>
                  </a:lnTo>
                  <a:lnTo>
                    <a:pt x="124778" y="0"/>
                  </a:lnTo>
                  <a:close/>
                </a:path>
              </a:pathLst>
            </a:custGeom>
            <a:grp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AFF3D07C-BBE1-C4AC-C359-0C185C3B8B95}"/>
                </a:ext>
              </a:extLst>
            </p:cNvPr>
            <p:cNvSpPr/>
            <p:nvPr/>
          </p:nvSpPr>
          <p:spPr>
            <a:xfrm>
              <a:off x="5275897" y="-1301383"/>
              <a:ext cx="230505" cy="1327784"/>
            </a:xfrm>
            <a:custGeom>
              <a:avLst/>
              <a:gdLst>
                <a:gd name="connsiteX0" fmla="*/ 192405 w 230505"/>
                <a:gd name="connsiteY0" fmla="*/ 953 h 1327784"/>
                <a:gd name="connsiteX1" fmla="*/ 0 w 230505"/>
                <a:gd name="connsiteY1" fmla="*/ 953 h 1327784"/>
                <a:gd name="connsiteX2" fmla="*/ 0 w 230505"/>
                <a:gd name="connsiteY2" fmla="*/ 752475 h 1327784"/>
                <a:gd name="connsiteX3" fmla="*/ 192405 w 230505"/>
                <a:gd name="connsiteY3" fmla="*/ 752475 h 1327784"/>
                <a:gd name="connsiteX4" fmla="*/ 192405 w 230505"/>
                <a:gd name="connsiteY4" fmla="*/ 1327785 h 1327784"/>
                <a:gd name="connsiteX5" fmla="*/ 230505 w 230505"/>
                <a:gd name="connsiteY5" fmla="*/ 1327785 h 1327784"/>
                <a:gd name="connsiteX6" fmla="*/ 230505 w 230505"/>
                <a:gd name="connsiteY6" fmla="*/ 0 h 1327784"/>
                <a:gd name="connsiteX7" fmla="*/ 192405 w 230505"/>
                <a:gd name="connsiteY7" fmla="*/ 0 h 1327784"/>
                <a:gd name="connsiteX8" fmla="*/ 192405 w 230505"/>
                <a:gd name="connsiteY8" fmla="*/ 953 h 13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505" h="1327784">
                  <a:moveTo>
                    <a:pt x="192405" y="953"/>
                  </a:moveTo>
                  <a:lnTo>
                    <a:pt x="0" y="953"/>
                  </a:lnTo>
                  <a:lnTo>
                    <a:pt x="0" y="752475"/>
                  </a:lnTo>
                  <a:lnTo>
                    <a:pt x="192405" y="752475"/>
                  </a:lnTo>
                  <a:lnTo>
                    <a:pt x="192405" y="1327785"/>
                  </a:lnTo>
                  <a:lnTo>
                    <a:pt x="230505" y="1327785"/>
                  </a:lnTo>
                  <a:lnTo>
                    <a:pt x="230505" y="0"/>
                  </a:lnTo>
                  <a:lnTo>
                    <a:pt x="192405" y="0"/>
                  </a:lnTo>
                  <a:lnTo>
                    <a:pt x="192405" y="953"/>
                  </a:lnTo>
                  <a:close/>
                </a:path>
              </a:pathLst>
            </a:custGeom>
            <a:grp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41654388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304800"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84027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33796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40672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35310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54422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1609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77964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345179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9879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2538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Two Content Layout</a:t>
            </a:r>
          </a:p>
        </p:txBody>
      </p:sp>
      <p:sp>
        <p:nvSpPr>
          <p:cNvPr id="3" name="Content Placeholder 2"/>
          <p:cNvSpPr>
            <a:spLocks noGrp="1"/>
          </p:cNvSpPr>
          <p:nvPr>
            <p:ph sz="half" idx="1"/>
          </p:nvPr>
        </p:nvSpPr>
        <p:spPr>
          <a:xfrm>
            <a:off x="562434" y="159339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96434" y="159339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17019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6994966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2979778"/>
            <a:ext cx="7681388" cy="553998"/>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293688" y="3962400"/>
            <a:ext cx="7681388"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1" name="MS logo white - EMF" descr="Microsoft logo white text version">
            <a:extLst>
              <a:ext uri="{FF2B5EF4-FFF2-40B4-BE49-F238E27FC236}">
                <a16:creationId xmlns:a16="http://schemas.microsoft.com/office/drawing/2014/main" id="{479B04EA-5A98-4E3D-9F24-A4EE6BF85352}"/>
              </a:ext>
            </a:extLst>
          </p:cNvPr>
          <p:cNvPicPr>
            <a:picLocks noChangeAspect="1"/>
          </p:cNvPicPr>
          <p:nvPr userDrawn="1"/>
        </p:nvPicPr>
        <p:blipFill>
          <a:blip r:embed="rId2"/>
          <a:stretch>
            <a:fillRect/>
          </a:stretch>
        </p:blipFill>
        <p:spPr bwMode="black">
          <a:xfrm>
            <a:off x="293688" y="292100"/>
            <a:ext cx="1366245" cy="292608"/>
          </a:xfrm>
          <a:prstGeom prst="rect">
            <a:avLst/>
          </a:prstGeom>
        </p:spPr>
      </p:pic>
    </p:spTree>
    <p:extLst>
      <p:ext uri="{BB962C8B-B14F-4D97-AF65-F5344CB8AC3E}">
        <p14:creationId xmlns:p14="http://schemas.microsoft.com/office/powerpoint/2010/main" val="1272670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9321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62434" y="1448935"/>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62434" y="2272847"/>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94846" y="1448935"/>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94846" y="2272847"/>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977F03E1-04C1-40EA-96DD-45682D6388A8}"/>
              </a:ext>
            </a:extLst>
          </p:cNvPr>
          <p:cNvSpPr>
            <a:spLocks noGrp="1"/>
          </p:cNvSpPr>
          <p:nvPr>
            <p:ph type="title" hasCustomPrompt="1"/>
          </p:nvPr>
        </p:nvSpPr>
        <p:spPr/>
        <p:txBody>
          <a:bodyPr/>
          <a:lstStyle>
            <a:lvl1pPr>
              <a:defRPr/>
            </a:lvl1pPr>
          </a:lstStyle>
          <a:p>
            <a:r>
              <a:rPr lang="en-US"/>
              <a:t>Click to edit Comparison Layout</a:t>
            </a:r>
          </a:p>
        </p:txBody>
      </p:sp>
    </p:spTree>
    <p:extLst>
      <p:ext uri="{BB962C8B-B14F-4D97-AF65-F5344CB8AC3E}">
        <p14:creationId xmlns:p14="http://schemas.microsoft.com/office/powerpoint/2010/main" val="3269090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885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36172"/>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36173"/>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53637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105343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07142"/>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07143"/>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50734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57746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hyperlink" Target="http://www.sonata-software.com/"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image" Target="../media/image12.emf"/><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8" Type="http://schemas.openxmlformats.org/officeDocument/2006/relationships/slideLayout" Target="../slideLayouts/slideLayout24.xml"/><Relationship Id="rId3"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7321" y="179262"/>
            <a:ext cx="10784794" cy="424732"/>
          </a:xfrm>
          <a:prstGeom prst="rect">
            <a:avLst/>
          </a:prstGeom>
          <a:noFill/>
        </p:spPr>
        <p:txBody>
          <a:bodyPr wrap="square" rtlCol="0">
            <a:spAutoFit/>
          </a:bodyPr>
          <a:lstStyle/>
          <a:p>
            <a:pPr marL="0" lvl="0"/>
            <a:r>
              <a:rPr lang="en-US"/>
              <a:t>Click to edit Master title style</a:t>
            </a:r>
          </a:p>
        </p:txBody>
      </p:sp>
      <p:sp>
        <p:nvSpPr>
          <p:cNvPr id="3" name="Text Placeholder 2"/>
          <p:cNvSpPr>
            <a:spLocks noGrp="1"/>
          </p:cNvSpPr>
          <p:nvPr>
            <p:ph type="body" idx="1"/>
          </p:nvPr>
        </p:nvSpPr>
        <p:spPr>
          <a:xfrm>
            <a:off x="159553" y="770271"/>
            <a:ext cx="11890179" cy="550141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4" name="Straight Connector 53">
            <a:extLst>
              <a:ext uri="{FF2B5EF4-FFF2-40B4-BE49-F238E27FC236}">
                <a16:creationId xmlns:a16="http://schemas.microsoft.com/office/drawing/2014/main" id="{49F4329B-07E6-4AD9-9993-C79C9A6032E3}"/>
              </a:ext>
            </a:extLst>
          </p:cNvPr>
          <p:cNvCxnSpPr>
            <a:cxnSpLocks/>
            <a:stCxn id="21" idx="3"/>
          </p:cNvCxnSpPr>
          <p:nvPr userDrawn="1"/>
        </p:nvCxnSpPr>
        <p:spPr>
          <a:xfrm flipV="1">
            <a:off x="7259101" y="6632128"/>
            <a:ext cx="4033013" cy="4538"/>
          </a:xfrm>
          <a:prstGeom prst="line">
            <a:avLst/>
          </a:prstGeom>
          <a:ln w="12700">
            <a:solidFill>
              <a:schemeClr val="tx1">
                <a:lumMod val="50000"/>
                <a:lumOff val="50000"/>
              </a:schemeClr>
            </a:solidFill>
            <a:tailEnd type="diamond" w="lg" len="lg"/>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E919375D-F417-4D5F-8DAF-5E373BC940B0}"/>
              </a:ext>
            </a:extLst>
          </p:cNvPr>
          <p:cNvSpPr/>
          <p:nvPr userDrawn="1"/>
        </p:nvSpPr>
        <p:spPr>
          <a:xfrm>
            <a:off x="333179" y="6492595"/>
            <a:ext cx="272620" cy="272620"/>
          </a:xfrm>
          <a:prstGeom prst="rect">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5578882-534C-4198-A3F6-351B105A3193}"/>
              </a:ext>
            </a:extLst>
          </p:cNvPr>
          <p:cNvSpPr txBox="1"/>
          <p:nvPr userDrawn="1"/>
        </p:nvSpPr>
        <p:spPr>
          <a:xfrm>
            <a:off x="318890" y="6536490"/>
            <a:ext cx="298450" cy="184666"/>
          </a:xfrm>
          <a:prstGeom prst="rect">
            <a:avLst/>
          </a:prstGeom>
          <a:noFill/>
        </p:spPr>
        <p:txBody>
          <a:bodyPr wrap="square" lIns="0" tIns="0" rIns="0" bIns="0" rtlCol="0" anchor="ctr">
            <a:spAutoFit/>
          </a:bodyPr>
          <a:lstStyle/>
          <a:p>
            <a:pPr algn="ctr"/>
            <a:fld id="{9B921A13-A0CF-BB4B-BAC0-8BA32D0B4676}" type="slidenum">
              <a:rPr lang="en-US" sz="1200" b="0" i="0" smtClean="0">
                <a:solidFill>
                  <a:schemeClr val="tx1">
                    <a:lumMod val="65000"/>
                    <a:lumOff val="35000"/>
                  </a:schemeClr>
                </a:solidFill>
                <a:latin typeface="+mj-lt"/>
                <a:ea typeface="Calibri" charset="0"/>
                <a:cs typeface="Calibri" charset="0"/>
              </a:rPr>
              <a:pPr algn="ctr"/>
              <a:t>‹#›</a:t>
            </a:fld>
            <a:endParaRPr lang="en-US" sz="1400" b="0" i="0">
              <a:solidFill>
                <a:schemeClr val="tx1">
                  <a:lumMod val="65000"/>
                  <a:lumOff val="35000"/>
                </a:schemeClr>
              </a:solidFill>
              <a:latin typeface="+mj-lt"/>
              <a:ea typeface="Calibri" charset="0"/>
              <a:cs typeface="Calibri" charset="0"/>
            </a:endParaRPr>
          </a:p>
        </p:txBody>
      </p:sp>
      <p:sp>
        <p:nvSpPr>
          <p:cNvPr id="21" name="TextBox 20">
            <a:extLst>
              <a:ext uri="{FF2B5EF4-FFF2-40B4-BE49-F238E27FC236}">
                <a16:creationId xmlns:a16="http://schemas.microsoft.com/office/drawing/2014/main" id="{2C10BF21-4BE1-4721-8EAE-B92CA9A979EC}"/>
              </a:ext>
            </a:extLst>
          </p:cNvPr>
          <p:cNvSpPr txBox="1"/>
          <p:nvPr userDrawn="1"/>
        </p:nvSpPr>
        <p:spPr>
          <a:xfrm>
            <a:off x="4932899" y="6521250"/>
            <a:ext cx="2326202" cy="230832"/>
          </a:xfrm>
          <a:prstGeom prst="rect">
            <a:avLst/>
          </a:prstGeom>
          <a:solidFill>
            <a:schemeClr val="bg1"/>
          </a:solidFill>
        </p:spPr>
        <p:txBody>
          <a:bodyPr wrap="square" rtlCol="0">
            <a:spAutoFit/>
          </a:bodyPr>
          <a:lstStyle/>
          <a:p>
            <a:pPr algn="ctr"/>
            <a:r>
              <a:rPr lang="en-US" sz="900">
                <a:solidFill>
                  <a:schemeClr val="tx1">
                    <a:lumMod val="65000"/>
                    <a:lumOff val="35000"/>
                  </a:schemeClr>
                </a:solidFill>
              </a:rPr>
              <a:t>© Sonata Software Ltd, 2023. Confidential.</a:t>
            </a:r>
          </a:p>
        </p:txBody>
      </p:sp>
      <p:pic>
        <p:nvPicPr>
          <p:cNvPr id="4" name="Graphic 3">
            <a:extLst>
              <a:ext uri="{FF2B5EF4-FFF2-40B4-BE49-F238E27FC236}">
                <a16:creationId xmlns:a16="http://schemas.microsoft.com/office/drawing/2014/main" id="{C0ECCCBF-01A1-2468-ED38-C7E942EFDE1F}"/>
              </a:ext>
            </a:extLst>
          </p:cNvPr>
          <p:cNvPicPr>
            <a:picLocks noChangeAspect="1"/>
          </p:cNvPicPr>
          <p:nvPr userDrawn="1"/>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515725" y="6369348"/>
            <a:ext cx="534008" cy="395867"/>
          </a:xfrm>
          <a:prstGeom prst="rect">
            <a:avLst/>
          </a:prstGeom>
        </p:spPr>
      </p:pic>
      <p:grpSp>
        <p:nvGrpSpPr>
          <p:cNvPr id="5" name="Group 4">
            <a:extLst>
              <a:ext uri="{FF2B5EF4-FFF2-40B4-BE49-F238E27FC236}">
                <a16:creationId xmlns:a16="http://schemas.microsoft.com/office/drawing/2014/main" id="{3A92B4D4-E8A1-2CD3-C2D7-599E35447DCB}"/>
              </a:ext>
            </a:extLst>
          </p:cNvPr>
          <p:cNvGrpSpPr/>
          <p:nvPr userDrawn="1"/>
        </p:nvGrpSpPr>
        <p:grpSpPr>
          <a:xfrm rot="10800000">
            <a:off x="159555" y="-2"/>
            <a:ext cx="298449" cy="549367"/>
            <a:chOff x="5275897" y="-1301383"/>
            <a:chExt cx="1002982" cy="1327784"/>
          </a:xfrm>
          <a:solidFill>
            <a:srgbClr val="FF0000"/>
          </a:solidFill>
        </p:grpSpPr>
        <p:sp>
          <p:nvSpPr>
            <p:cNvPr id="7" name="Freeform: Shape 6">
              <a:extLst>
                <a:ext uri="{FF2B5EF4-FFF2-40B4-BE49-F238E27FC236}">
                  <a16:creationId xmlns:a16="http://schemas.microsoft.com/office/drawing/2014/main" id="{73A6E604-83F2-CC4A-1764-718A6862DC77}"/>
                </a:ext>
              </a:extLst>
            </p:cNvPr>
            <p:cNvSpPr/>
            <p:nvPr/>
          </p:nvSpPr>
          <p:spPr>
            <a:xfrm>
              <a:off x="6048374" y="-1301383"/>
              <a:ext cx="230505" cy="1327784"/>
            </a:xfrm>
            <a:custGeom>
              <a:avLst/>
              <a:gdLst>
                <a:gd name="connsiteX0" fmla="*/ 230505 w 230505"/>
                <a:gd name="connsiteY0" fmla="*/ 953 h 1327784"/>
                <a:gd name="connsiteX1" fmla="*/ 38100 w 230505"/>
                <a:gd name="connsiteY1" fmla="*/ 953 h 1327784"/>
                <a:gd name="connsiteX2" fmla="*/ 38100 w 230505"/>
                <a:gd name="connsiteY2" fmla="*/ 0 h 1327784"/>
                <a:gd name="connsiteX3" fmla="*/ 0 w 230505"/>
                <a:gd name="connsiteY3" fmla="*/ 0 h 1327784"/>
                <a:gd name="connsiteX4" fmla="*/ 0 w 230505"/>
                <a:gd name="connsiteY4" fmla="*/ 1327785 h 1327784"/>
                <a:gd name="connsiteX5" fmla="*/ 38100 w 230505"/>
                <a:gd name="connsiteY5" fmla="*/ 1327785 h 1327784"/>
                <a:gd name="connsiteX6" fmla="*/ 38100 w 230505"/>
                <a:gd name="connsiteY6" fmla="*/ 752475 h 1327784"/>
                <a:gd name="connsiteX7" fmla="*/ 230505 w 230505"/>
                <a:gd name="connsiteY7" fmla="*/ 752475 h 1327784"/>
                <a:gd name="connsiteX8" fmla="*/ 230505 w 230505"/>
                <a:gd name="connsiteY8" fmla="*/ 953 h 13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505" h="1327784">
                  <a:moveTo>
                    <a:pt x="230505" y="953"/>
                  </a:moveTo>
                  <a:lnTo>
                    <a:pt x="38100" y="953"/>
                  </a:lnTo>
                  <a:lnTo>
                    <a:pt x="38100" y="0"/>
                  </a:lnTo>
                  <a:lnTo>
                    <a:pt x="0" y="0"/>
                  </a:lnTo>
                  <a:lnTo>
                    <a:pt x="0" y="1327785"/>
                  </a:lnTo>
                  <a:lnTo>
                    <a:pt x="38100" y="1327785"/>
                  </a:lnTo>
                  <a:lnTo>
                    <a:pt x="38100" y="752475"/>
                  </a:lnTo>
                  <a:lnTo>
                    <a:pt x="230505" y="752475"/>
                  </a:lnTo>
                  <a:lnTo>
                    <a:pt x="230505" y="953"/>
                  </a:lnTo>
                  <a:close/>
                </a:path>
              </a:pathLst>
            </a:custGeom>
            <a:grp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2C7CFC08-2FEB-6CF4-5BD3-DA99B6EFA0AB}"/>
                </a:ext>
              </a:extLst>
            </p:cNvPr>
            <p:cNvSpPr/>
            <p:nvPr/>
          </p:nvSpPr>
          <p:spPr>
            <a:xfrm>
              <a:off x="5672136" y="-1301383"/>
              <a:ext cx="210502" cy="1327784"/>
            </a:xfrm>
            <a:custGeom>
              <a:avLst/>
              <a:gdLst>
                <a:gd name="connsiteX0" fmla="*/ 124778 w 210502"/>
                <a:gd name="connsiteY0" fmla="*/ 0 h 1327784"/>
                <a:gd name="connsiteX1" fmla="*/ 85725 w 210502"/>
                <a:gd name="connsiteY1" fmla="*/ 0 h 1327784"/>
                <a:gd name="connsiteX2" fmla="*/ 85725 w 210502"/>
                <a:gd name="connsiteY2" fmla="*/ 953 h 1327784"/>
                <a:gd name="connsiteX3" fmla="*/ 0 w 210502"/>
                <a:gd name="connsiteY3" fmla="*/ 953 h 1327784"/>
                <a:gd name="connsiteX4" fmla="*/ 0 w 210502"/>
                <a:gd name="connsiteY4" fmla="*/ 752475 h 1327784"/>
                <a:gd name="connsiteX5" fmla="*/ 85725 w 210502"/>
                <a:gd name="connsiteY5" fmla="*/ 752475 h 1327784"/>
                <a:gd name="connsiteX6" fmla="*/ 85725 w 210502"/>
                <a:gd name="connsiteY6" fmla="*/ 1327785 h 1327784"/>
                <a:gd name="connsiteX7" fmla="*/ 124778 w 210502"/>
                <a:gd name="connsiteY7" fmla="*/ 1327785 h 1327784"/>
                <a:gd name="connsiteX8" fmla="*/ 124778 w 210502"/>
                <a:gd name="connsiteY8" fmla="*/ 752475 h 1327784"/>
                <a:gd name="connsiteX9" fmla="*/ 210503 w 210502"/>
                <a:gd name="connsiteY9" fmla="*/ 752475 h 1327784"/>
                <a:gd name="connsiteX10" fmla="*/ 210503 w 210502"/>
                <a:gd name="connsiteY10" fmla="*/ 953 h 1327784"/>
                <a:gd name="connsiteX11" fmla="*/ 124778 w 210502"/>
                <a:gd name="connsiteY11" fmla="*/ 953 h 1327784"/>
                <a:gd name="connsiteX12" fmla="*/ 124778 w 210502"/>
                <a:gd name="connsiteY12" fmla="*/ 0 h 13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502" h="1327784">
                  <a:moveTo>
                    <a:pt x="124778" y="0"/>
                  </a:moveTo>
                  <a:lnTo>
                    <a:pt x="85725" y="0"/>
                  </a:lnTo>
                  <a:lnTo>
                    <a:pt x="85725" y="953"/>
                  </a:lnTo>
                  <a:lnTo>
                    <a:pt x="0" y="953"/>
                  </a:lnTo>
                  <a:lnTo>
                    <a:pt x="0" y="752475"/>
                  </a:lnTo>
                  <a:lnTo>
                    <a:pt x="85725" y="752475"/>
                  </a:lnTo>
                  <a:lnTo>
                    <a:pt x="85725" y="1327785"/>
                  </a:lnTo>
                  <a:lnTo>
                    <a:pt x="124778" y="1327785"/>
                  </a:lnTo>
                  <a:lnTo>
                    <a:pt x="124778" y="752475"/>
                  </a:lnTo>
                  <a:lnTo>
                    <a:pt x="210503" y="752475"/>
                  </a:lnTo>
                  <a:lnTo>
                    <a:pt x="210503" y="953"/>
                  </a:lnTo>
                  <a:lnTo>
                    <a:pt x="124778" y="953"/>
                  </a:lnTo>
                  <a:lnTo>
                    <a:pt x="124778" y="0"/>
                  </a:lnTo>
                  <a:close/>
                </a:path>
              </a:pathLst>
            </a:custGeom>
            <a:grpFill/>
            <a:ln w="952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B474BFC9-97A4-A8F7-C8B5-AD2FAD00A773}"/>
                </a:ext>
              </a:extLst>
            </p:cNvPr>
            <p:cNvSpPr/>
            <p:nvPr/>
          </p:nvSpPr>
          <p:spPr>
            <a:xfrm>
              <a:off x="5275897" y="-1301383"/>
              <a:ext cx="230505" cy="1327784"/>
            </a:xfrm>
            <a:custGeom>
              <a:avLst/>
              <a:gdLst>
                <a:gd name="connsiteX0" fmla="*/ 192405 w 230505"/>
                <a:gd name="connsiteY0" fmla="*/ 953 h 1327784"/>
                <a:gd name="connsiteX1" fmla="*/ 0 w 230505"/>
                <a:gd name="connsiteY1" fmla="*/ 953 h 1327784"/>
                <a:gd name="connsiteX2" fmla="*/ 0 w 230505"/>
                <a:gd name="connsiteY2" fmla="*/ 752475 h 1327784"/>
                <a:gd name="connsiteX3" fmla="*/ 192405 w 230505"/>
                <a:gd name="connsiteY3" fmla="*/ 752475 h 1327784"/>
                <a:gd name="connsiteX4" fmla="*/ 192405 w 230505"/>
                <a:gd name="connsiteY4" fmla="*/ 1327785 h 1327784"/>
                <a:gd name="connsiteX5" fmla="*/ 230505 w 230505"/>
                <a:gd name="connsiteY5" fmla="*/ 1327785 h 1327784"/>
                <a:gd name="connsiteX6" fmla="*/ 230505 w 230505"/>
                <a:gd name="connsiteY6" fmla="*/ 0 h 1327784"/>
                <a:gd name="connsiteX7" fmla="*/ 192405 w 230505"/>
                <a:gd name="connsiteY7" fmla="*/ 0 h 1327784"/>
                <a:gd name="connsiteX8" fmla="*/ 192405 w 230505"/>
                <a:gd name="connsiteY8" fmla="*/ 953 h 13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505" h="1327784">
                  <a:moveTo>
                    <a:pt x="192405" y="953"/>
                  </a:moveTo>
                  <a:lnTo>
                    <a:pt x="0" y="953"/>
                  </a:lnTo>
                  <a:lnTo>
                    <a:pt x="0" y="752475"/>
                  </a:lnTo>
                  <a:lnTo>
                    <a:pt x="192405" y="752475"/>
                  </a:lnTo>
                  <a:lnTo>
                    <a:pt x="192405" y="1327785"/>
                  </a:lnTo>
                  <a:lnTo>
                    <a:pt x="230505" y="1327785"/>
                  </a:lnTo>
                  <a:lnTo>
                    <a:pt x="230505" y="0"/>
                  </a:lnTo>
                  <a:lnTo>
                    <a:pt x="192405" y="0"/>
                  </a:lnTo>
                  <a:lnTo>
                    <a:pt x="192405" y="953"/>
                  </a:lnTo>
                  <a:close/>
                </a:path>
              </a:pathLst>
            </a:custGeom>
            <a:grpFill/>
            <a:ln w="9525" cap="flat">
              <a:noFill/>
              <a:prstDash val="solid"/>
              <a:miter/>
            </a:ln>
          </p:spPr>
          <p:txBody>
            <a:bodyPr rtlCol="0" anchor="ctr"/>
            <a:lstStyle/>
            <a:p>
              <a:endParaRPr lang="en-IN"/>
            </a:p>
          </p:txBody>
        </p:sp>
      </p:grpSp>
      <p:pic>
        <p:nvPicPr>
          <p:cNvPr id="6" name="Picture 5">
            <a:hlinkClick r:id="rId20"/>
            <a:extLst>
              <a:ext uri="{FF2B5EF4-FFF2-40B4-BE49-F238E27FC236}">
                <a16:creationId xmlns:a16="http://schemas.microsoft.com/office/drawing/2014/main" id="{01F38AE5-4DEA-CC6F-3D4D-9AF79C43359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b="23799"/>
          <a:stretch/>
        </p:blipFill>
        <p:spPr>
          <a:xfrm>
            <a:off x="11254836" y="110894"/>
            <a:ext cx="879669" cy="499168"/>
          </a:xfrm>
          <a:prstGeom prst="rect">
            <a:avLst/>
          </a:prstGeom>
        </p:spPr>
      </p:pic>
      <p:cxnSp>
        <p:nvCxnSpPr>
          <p:cNvPr id="11" name="Straight Connector 10">
            <a:extLst>
              <a:ext uri="{FF2B5EF4-FFF2-40B4-BE49-F238E27FC236}">
                <a16:creationId xmlns:a16="http://schemas.microsoft.com/office/drawing/2014/main" id="{A044434D-B64E-47B6-9BCC-0DBBB82075BA}"/>
              </a:ext>
            </a:extLst>
          </p:cNvPr>
          <p:cNvCxnSpPr>
            <a:cxnSpLocks/>
            <a:stCxn id="59" idx="3"/>
            <a:endCxn id="21" idx="1"/>
          </p:cNvCxnSpPr>
          <p:nvPr userDrawn="1"/>
        </p:nvCxnSpPr>
        <p:spPr>
          <a:xfrm>
            <a:off x="605799" y="6628905"/>
            <a:ext cx="4327100" cy="7761"/>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4F9664-E6E0-335A-D717-1F950E668DE9}"/>
              </a:ext>
            </a:extLst>
          </p:cNvPr>
          <p:cNvCxnSpPr>
            <a:cxnSpLocks/>
            <a:endCxn id="59" idx="1"/>
          </p:cNvCxnSpPr>
          <p:nvPr userDrawn="1"/>
        </p:nvCxnSpPr>
        <p:spPr>
          <a:xfrm>
            <a:off x="0" y="6628905"/>
            <a:ext cx="333179" cy="0"/>
          </a:xfrm>
          <a:prstGeom prst="line">
            <a:avLst/>
          </a:prstGeom>
          <a:ln w="127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908276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4687" r:id="rId11"/>
    <p:sldLayoutId id="2147483699" r:id="rId12"/>
    <p:sldLayoutId id="2147483700" r:id="rId13"/>
    <p:sldLayoutId id="2147484684" r:id="rId14"/>
    <p:sldLayoutId id="2147484685" r:id="rId15"/>
    <p:sldLayoutId id="2147484686" r:id="rId16"/>
  </p:sldLayoutIdLst>
  <p:txStyles>
    <p:titleStyle>
      <a:lvl1pPr algn="l" defTabSz="914400" rtl="0" eaLnBrk="1" latinLnBrk="0" hangingPunct="1">
        <a:lnSpc>
          <a:spcPct val="90000"/>
        </a:lnSpc>
        <a:spcBef>
          <a:spcPct val="0"/>
        </a:spcBef>
        <a:buNone/>
        <a:defRPr lang="en-US" sz="2400" b="0" kern="1200">
          <a:solidFill>
            <a:schemeClr val="tx1">
              <a:lumMod val="85000"/>
              <a:lumOff val="15000"/>
            </a:schemeClr>
          </a:solidFill>
          <a:latin typeface="Segoe UI" panose="020B0502040204020203" pitchFamily="34" charset="0"/>
          <a:ea typeface="+mn-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04800" y="335028"/>
            <a:ext cx="1156970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304800" y="1313331"/>
            <a:ext cx="1156970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699193329"/>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83" r:id="rId8"/>
    <p:sldLayoutId id="2147484655" r:id="rId9"/>
    <p:sldLayoutId id="2147484656" r:id="rId10"/>
    <p:sldLayoutId id="2147484657" r:id="rId11"/>
    <p:sldLayoutId id="2147484658" r:id="rId12"/>
    <p:sldLayoutId id="2147484659" r:id="rId13"/>
    <p:sldLayoutId id="2147484660" r:id="rId14"/>
    <p:sldLayoutId id="2147484661" r:id="rId15"/>
    <p:sldLayoutId id="2147484662" r:id="rId16"/>
    <p:sldLayoutId id="2147484663" r:id="rId17"/>
    <p:sldLayoutId id="2147484664" r:id="rId18"/>
    <p:sldLayoutId id="2147484665" r:id="rId19"/>
    <p:sldLayoutId id="2147484666" r:id="rId20"/>
    <p:sldLayoutId id="2147484667" r:id="rId21"/>
    <p:sldLayoutId id="2147484668" r:id="rId22"/>
    <p:sldLayoutId id="2147484669" r:id="rId23"/>
    <p:sldLayoutId id="2147484670" r:id="rId24"/>
    <p:sldLayoutId id="2147484671" r:id="rId25"/>
    <p:sldLayoutId id="2147484672" r:id="rId26"/>
    <p:sldLayoutId id="2147484673" r:id="rId27"/>
    <p:sldLayoutId id="2147484674" r:id="rId28"/>
    <p:sldLayoutId id="2147484675" r:id="rId29"/>
    <p:sldLayoutId id="2147484676" r:id="rId30"/>
    <p:sldLayoutId id="2147484677" r:id="rId31"/>
    <p:sldLayoutId id="2147484678" r:id="rId32"/>
    <p:sldLayoutId id="2147484679" r:id="rId33"/>
    <p:sldLayoutId id="2147484680" r:id="rId34"/>
    <p:sldLayoutId id="2147484681" r:id="rId35"/>
    <p:sldLayoutId id="2147484682"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92" userDrawn="1">
          <p15:clr>
            <a:srgbClr val="C35EA4"/>
          </p15:clr>
        </p15:guide>
        <p15:guide id="17" pos="7488"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4892D1-DE1A-C86C-06D6-614E103BE1C3}"/>
              </a:ext>
            </a:extLst>
          </p:cNvPr>
          <p:cNvSpPr txBox="1"/>
          <p:nvPr/>
        </p:nvSpPr>
        <p:spPr>
          <a:xfrm>
            <a:off x="5506721" y="3942141"/>
            <a:ext cx="6497236"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500" b="1" dirty="0">
                <a:solidFill>
                  <a:schemeClr val="bg1"/>
                </a:solidFill>
                <a:cs typeface="Segoe UI"/>
              </a:rPr>
              <a:t>Reynolds Consumer Product</a:t>
            </a:r>
          </a:p>
        </p:txBody>
      </p:sp>
      <p:sp>
        <p:nvSpPr>
          <p:cNvPr id="4" name="TextBox 3">
            <a:extLst>
              <a:ext uri="{FF2B5EF4-FFF2-40B4-BE49-F238E27FC236}">
                <a16:creationId xmlns:a16="http://schemas.microsoft.com/office/drawing/2014/main" id="{D19F5F56-9A14-3511-3DC2-1849CB9A9E34}"/>
              </a:ext>
            </a:extLst>
          </p:cNvPr>
          <p:cNvSpPr txBox="1"/>
          <p:nvPr/>
        </p:nvSpPr>
        <p:spPr>
          <a:xfrm>
            <a:off x="7497320" y="5508061"/>
            <a:ext cx="251603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cs typeface="Segoe UI"/>
              </a:rPr>
              <a:t>13</a:t>
            </a:r>
            <a:r>
              <a:rPr lang="en-US" sz="2400" baseline="30000" dirty="0">
                <a:solidFill>
                  <a:schemeClr val="bg1"/>
                </a:solidFill>
                <a:cs typeface="Segoe UI"/>
              </a:rPr>
              <a:t>th </a:t>
            </a:r>
            <a:r>
              <a:rPr lang="en-US" sz="2400" dirty="0">
                <a:solidFill>
                  <a:schemeClr val="bg1"/>
                </a:solidFill>
                <a:cs typeface="Segoe UI"/>
              </a:rPr>
              <a:t>Jan 2025</a:t>
            </a:r>
          </a:p>
        </p:txBody>
      </p:sp>
    </p:spTree>
    <p:extLst>
      <p:ext uri="{BB962C8B-B14F-4D97-AF65-F5344CB8AC3E}">
        <p14:creationId xmlns:p14="http://schemas.microsoft.com/office/powerpoint/2010/main" val="1337637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B3EDA-8CBB-31A8-FCDB-76DECAEA4B9D}"/>
              </a:ext>
            </a:extLst>
          </p:cNvPr>
          <p:cNvSpPr>
            <a:spLocks noGrp="1"/>
          </p:cNvSpPr>
          <p:nvPr>
            <p:ph type="title"/>
          </p:nvPr>
        </p:nvSpPr>
        <p:spPr>
          <a:xfrm>
            <a:off x="562434" y="176443"/>
            <a:ext cx="10515600" cy="424732"/>
          </a:xfrm>
        </p:spPr>
        <p:txBody>
          <a:bodyPr wrap="square" lIns="91440" tIns="45720" rIns="91440" bIns="45720" rtlCol="0" anchor="t">
            <a:spAutoFit/>
          </a:bodyPr>
          <a:lstStyle/>
          <a:p>
            <a:r>
              <a:rPr lang="en-IN" b="1" dirty="0">
                <a:latin typeface="Segoe UI"/>
                <a:cs typeface="Segoe UI"/>
              </a:rPr>
              <a:t>Architecture </a:t>
            </a:r>
            <a:endParaRPr lang="en-IN" sz="2400" b="1" dirty="0">
              <a:latin typeface="Segoe UI"/>
              <a:cs typeface="Segoe UI"/>
            </a:endParaRPr>
          </a:p>
        </p:txBody>
      </p:sp>
      <p:sp>
        <p:nvSpPr>
          <p:cNvPr id="20" name="Flowchart: Connector 19">
            <a:extLst>
              <a:ext uri="{FF2B5EF4-FFF2-40B4-BE49-F238E27FC236}">
                <a16:creationId xmlns:a16="http://schemas.microsoft.com/office/drawing/2014/main" id="{F629822B-13AB-1BD0-36FF-5987FF28DDC2}"/>
              </a:ext>
            </a:extLst>
          </p:cNvPr>
          <p:cNvSpPr/>
          <p:nvPr/>
        </p:nvSpPr>
        <p:spPr>
          <a:xfrm>
            <a:off x="11684784" y="3483248"/>
            <a:ext cx="111233" cy="93388"/>
          </a:xfrm>
          <a:prstGeom prst="flowChartConnector">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2" name="Flowchart: Connector 21">
            <a:extLst>
              <a:ext uri="{FF2B5EF4-FFF2-40B4-BE49-F238E27FC236}">
                <a16:creationId xmlns:a16="http://schemas.microsoft.com/office/drawing/2014/main" id="{591BDF4C-072D-F070-B490-FF7AB7B40068}"/>
              </a:ext>
            </a:extLst>
          </p:cNvPr>
          <p:cNvSpPr/>
          <p:nvPr/>
        </p:nvSpPr>
        <p:spPr>
          <a:xfrm>
            <a:off x="11476190" y="3489228"/>
            <a:ext cx="96856" cy="93388"/>
          </a:xfrm>
          <a:prstGeom prst="flowChartConnector">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Flowchart: Connector 22">
            <a:extLst>
              <a:ext uri="{FF2B5EF4-FFF2-40B4-BE49-F238E27FC236}">
                <a16:creationId xmlns:a16="http://schemas.microsoft.com/office/drawing/2014/main" id="{E3E84655-BFE9-6450-2A21-1E6E1CA1F22C}"/>
              </a:ext>
            </a:extLst>
          </p:cNvPr>
          <p:cNvSpPr/>
          <p:nvPr/>
        </p:nvSpPr>
        <p:spPr>
          <a:xfrm>
            <a:off x="11241165" y="3489227"/>
            <a:ext cx="96856" cy="93388"/>
          </a:xfrm>
          <a:prstGeom prst="flowChartConnector">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8" name="Speech Bubble: Oval 27">
            <a:extLst>
              <a:ext uri="{FF2B5EF4-FFF2-40B4-BE49-F238E27FC236}">
                <a16:creationId xmlns:a16="http://schemas.microsoft.com/office/drawing/2014/main" id="{F2260E75-E278-3FF8-CEE0-06B5933142AA}"/>
              </a:ext>
            </a:extLst>
          </p:cNvPr>
          <p:cNvSpPr/>
          <p:nvPr/>
        </p:nvSpPr>
        <p:spPr>
          <a:xfrm flipH="1">
            <a:off x="4657335" y="1446662"/>
            <a:ext cx="2224335" cy="1407836"/>
          </a:xfrm>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C9B5447D-465A-06C6-9EB4-30B41DEE25DB}"/>
              </a:ext>
            </a:extLst>
          </p:cNvPr>
          <p:cNvPicPr>
            <a:picLocks noChangeAspect="1"/>
          </p:cNvPicPr>
          <p:nvPr/>
        </p:nvPicPr>
        <p:blipFill>
          <a:blip r:embed="rId3"/>
          <a:stretch>
            <a:fillRect/>
          </a:stretch>
        </p:blipFill>
        <p:spPr>
          <a:xfrm>
            <a:off x="206829" y="838067"/>
            <a:ext cx="11702142" cy="5843490"/>
          </a:xfrm>
          <a:prstGeom prst="rect">
            <a:avLst/>
          </a:prstGeom>
        </p:spPr>
      </p:pic>
    </p:spTree>
    <p:extLst>
      <p:ext uri="{BB962C8B-B14F-4D97-AF65-F5344CB8AC3E}">
        <p14:creationId xmlns:p14="http://schemas.microsoft.com/office/powerpoint/2010/main" val="1925696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4892D1-DE1A-C86C-06D6-614E103BE1C3}"/>
              </a:ext>
            </a:extLst>
          </p:cNvPr>
          <p:cNvSpPr txBox="1"/>
          <p:nvPr/>
        </p:nvSpPr>
        <p:spPr>
          <a:xfrm>
            <a:off x="5506721" y="3942141"/>
            <a:ext cx="6497236"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500" b="1" dirty="0">
                <a:solidFill>
                  <a:schemeClr val="bg1"/>
                </a:solidFill>
                <a:cs typeface="Segoe UI"/>
              </a:rPr>
              <a:t>RCP</a:t>
            </a:r>
          </a:p>
        </p:txBody>
      </p:sp>
      <p:sp>
        <p:nvSpPr>
          <p:cNvPr id="4" name="TextBox 3">
            <a:extLst>
              <a:ext uri="{FF2B5EF4-FFF2-40B4-BE49-F238E27FC236}">
                <a16:creationId xmlns:a16="http://schemas.microsoft.com/office/drawing/2014/main" id="{D19F5F56-9A14-3511-3DC2-1849CB9A9E34}"/>
              </a:ext>
            </a:extLst>
          </p:cNvPr>
          <p:cNvSpPr txBox="1"/>
          <p:nvPr/>
        </p:nvSpPr>
        <p:spPr>
          <a:xfrm>
            <a:off x="7725920" y="4800489"/>
            <a:ext cx="251603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cs typeface="Segoe UI"/>
              </a:rPr>
              <a:t>13</a:t>
            </a:r>
            <a:r>
              <a:rPr lang="en-US" sz="2400" baseline="30000" dirty="0">
                <a:solidFill>
                  <a:schemeClr val="bg1"/>
                </a:solidFill>
                <a:cs typeface="Segoe UI"/>
              </a:rPr>
              <a:t>th  </a:t>
            </a:r>
            <a:r>
              <a:rPr lang="en-US" sz="2400" dirty="0">
                <a:solidFill>
                  <a:schemeClr val="bg1"/>
                </a:solidFill>
                <a:cs typeface="Segoe UI"/>
              </a:rPr>
              <a:t>Jan 2025</a:t>
            </a:r>
          </a:p>
        </p:txBody>
      </p:sp>
    </p:spTree>
    <p:extLst>
      <p:ext uri="{BB962C8B-B14F-4D97-AF65-F5344CB8AC3E}">
        <p14:creationId xmlns:p14="http://schemas.microsoft.com/office/powerpoint/2010/main" val="3362072313"/>
      </p:ext>
    </p:extLst>
  </p:cSld>
  <p:clrMapOvr>
    <a:masterClrMapping/>
  </p:clrMapOvr>
</p:sld>
</file>

<file path=ppt/theme/theme1.xml><?xml version="1.0" encoding="utf-8"?>
<a:theme xmlns:a="http://schemas.openxmlformats.org/drawingml/2006/main" name="Sonata - Light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 (002)  -  Read-Only" id="{8EBFD6B9-2DF8-4431-812A-1A90B3B8CE19}" vid="{12F99AEA-2271-4337-8FAD-76554C7FD17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906F3E63685647BEB2CC004AD3C012" ma:contentTypeVersion="18" ma:contentTypeDescription="Create a new document." ma:contentTypeScope="" ma:versionID="4990404f7c400a6f46f85b50a6adb4e3">
  <xsd:schema xmlns:xsd="http://www.w3.org/2001/XMLSchema" xmlns:xs="http://www.w3.org/2001/XMLSchema" xmlns:p="http://schemas.microsoft.com/office/2006/metadata/properties" xmlns:ns2="e362b162-b890-47c3-b046-80f7b89d235c" xmlns:ns3="f90e495f-8208-4489-b8f7-8e90009f9716" targetNamespace="http://schemas.microsoft.com/office/2006/metadata/properties" ma:root="true" ma:fieldsID="3dfa21ac93c4dd69ca39ca679843a0f5" ns2:_="" ns3:_="">
    <xsd:import namespace="e362b162-b890-47c3-b046-80f7b89d235c"/>
    <xsd:import namespace="f90e495f-8208-4489-b8f7-8e90009f971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3:TaxCatchAll" minOccurs="0"/>
                <xsd:element ref="ns2:lcf76f155ced4ddcb4097134ff3c332f"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62b162-b890-47c3-b046-80f7b89d23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f0ce735-7fc1-4351-94dd-0d081112932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0e495f-8208-4489-b8f7-8e90009f9716"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be358a17-6ac7-4c55-81ff-3d9f39ac46e0}" ma:internalName="TaxCatchAll" ma:showField="CatchAllData" ma:web="f90e495f-8208-4489-b8f7-8e90009f971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90e495f-8208-4489-b8f7-8e90009f9716">
      <UserInfo>
        <DisplayName>Mohammed Naveen Ajmal</DisplayName>
        <AccountId>6</AccountId>
        <AccountType/>
      </UserInfo>
    </SharedWithUsers>
    <TaxCatchAll xmlns="f90e495f-8208-4489-b8f7-8e90009f9716" xsi:nil="true"/>
    <lcf76f155ced4ddcb4097134ff3c332f xmlns="e362b162-b890-47c3-b046-80f7b89d235c">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DB0A14-CCA2-42BB-BA51-C151E01FE42A}">
  <ds:schemaRefs>
    <ds:schemaRef ds:uri="e362b162-b890-47c3-b046-80f7b89d235c"/>
    <ds:schemaRef ds:uri="f90e495f-8208-4489-b8f7-8e90009f97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573FA7F-9975-420C-B02D-A57933F56B8E}">
  <ds:schemaRefs>
    <ds:schemaRef ds:uri="e362b162-b890-47c3-b046-80f7b89d235c"/>
    <ds:schemaRef ds:uri="f90e495f-8208-4489-b8f7-8e90009f97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E6413D2-EE57-4E7D-A77A-D040DEF86F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5310</TotalTime>
  <Words>14</Words>
  <Application>Microsoft Office PowerPoint</Application>
  <PresentationFormat>Widescreen</PresentationFormat>
  <Paragraphs>8</Paragraphs>
  <Slides>3</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vt:i4>
      </vt:variant>
    </vt:vector>
  </HeadingPairs>
  <TitlesOfParts>
    <vt:vector size="12" baseType="lpstr">
      <vt:lpstr>Arial</vt:lpstr>
      <vt:lpstr>Calibri</vt:lpstr>
      <vt:lpstr>Consolas</vt:lpstr>
      <vt:lpstr>Segoe UI</vt:lpstr>
      <vt:lpstr>Segoe UI Semibold</vt:lpstr>
      <vt:lpstr>Segoe UI Semilight</vt:lpstr>
      <vt:lpstr>Wingdings</vt:lpstr>
      <vt:lpstr>Sonata - Light Theme</vt:lpstr>
      <vt:lpstr>9-51120_Microsoft_Ready_Template_Light</vt:lpstr>
      <vt:lpstr>PowerPoint Presentation</vt:lpstr>
      <vt:lpstr>Architecture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Srinivasa G</dc:creator>
  <cp:lastModifiedBy>Kaushlendra Narayan</cp:lastModifiedBy>
  <cp:revision>80</cp:revision>
  <dcterms:created xsi:type="dcterms:W3CDTF">2018-06-22T06:57:30Z</dcterms:created>
  <dcterms:modified xsi:type="dcterms:W3CDTF">2025-01-13T18:06:37Z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0x010100B2906F3E63685647BEB2CC004AD3C012</vt:lpwstr>
  </property>
  <property fmtid="{D5CDD505-2E9C-101B-9397-08002B2CF9AE}" pid="3" name="MediaServiceImageTags">
    <vt:lpwstr/>
  </property>
</Properties>
</file>